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11" r:id="rId3"/>
    <p:sldId id="302" r:id="rId4"/>
    <p:sldId id="328" r:id="rId5"/>
    <p:sldId id="316" r:id="rId6"/>
    <p:sldId id="335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133288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35E580-8BDA-44B7-B0AF-94354F496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381D69-DDC9-4EB9-B7C3-D259151BC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15696" r="9436" b="9874"/>
          <a:stretch/>
        </p:blipFill>
        <p:spPr>
          <a:xfrm>
            <a:off x="7278175" y="1527214"/>
            <a:ext cx="4312467" cy="3164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F34BDF-6BB2-44D4-88CD-E01E9442C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5" t="6445" r="7329" b="79814"/>
          <a:stretch/>
        </p:blipFill>
        <p:spPr>
          <a:xfrm>
            <a:off x="5183683" y="835883"/>
            <a:ext cx="2986268" cy="1721216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18B4A43E-282D-480C-AEAC-C7367AE6570A}"/>
              </a:ext>
            </a:extLst>
          </p:cNvPr>
          <p:cNvSpPr txBox="1"/>
          <p:nvPr/>
        </p:nvSpPr>
        <p:spPr>
          <a:xfrm>
            <a:off x="3115159" y="2664801"/>
            <a:ext cx="4556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 CÁCH NGÔN 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NGHỆ THUẬT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418454" y="-340963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vi-VN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truyền 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014379" y="1245718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23F9B-C97B-4125-9CA8-8F095BBEA238}"/>
              </a:ext>
            </a:extLst>
          </p:cNvPr>
          <p:cNvSpPr/>
          <p:nvPr/>
        </p:nvSpPr>
        <p:spPr>
          <a:xfrm>
            <a:off x="5410600" y="1722124"/>
            <a:ext cx="51457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ca dao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algn="ct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“ Gió đưa cây cải về trời</a:t>
            </a:r>
          </a:p>
          <a:p>
            <a:pPr lvl="0" algn="ct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Rau răm ở lại chụi lời đắng cay.”</a:t>
            </a:r>
          </a:p>
          <a:p>
            <a:pPr lvl="0" algn="ct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(Ca dao)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FEC44-9C3A-4D87-9781-EC5E1B4A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41" y="167152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9F942-41AB-4ECA-950F-DDCAB72E5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97" y="4069012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8B344-DC1E-43BE-9FF2-970459689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4" y="4159048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905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418454" y="-340963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vi-VN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014379" y="1245718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23F9B-C97B-4125-9CA8-8F095BBEA238}"/>
              </a:ext>
            </a:extLst>
          </p:cNvPr>
          <p:cNvSpPr/>
          <p:nvPr/>
        </p:nvSpPr>
        <p:spPr>
          <a:xfrm>
            <a:off x="5410600" y="1722124"/>
            <a:ext cx="514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Ngôn ngữ thơ thường giàu hình ảnh, có khả năng gợi ra những cảm xúc tinh tế của con người.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FEC44-9C3A-4D87-9781-EC5E1B4A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41" y="167152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79F942-41AB-4ECA-950F-DDCAB72E5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97" y="4069012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8B344-DC1E-43BE-9FF2-970459689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4" y="4159048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029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3466637" y="10444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2929968" y="152525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3459226" y="1572681"/>
            <a:ext cx="3570748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àm cho người đọc cùng vui buồn, yêu thích, căm giận, tự hào,… như chính người nói (viết).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云形 4">
            <a:extLst>
              <a:ext uri="{FF2B5EF4-FFF2-40B4-BE49-F238E27FC236}">
                <a16:creationId xmlns:a16="http://schemas.microsoft.com/office/drawing/2014/main" id="{EA43FA16-8E5C-4CCA-9BB0-4A3F9A0CC12F}"/>
              </a:ext>
            </a:extLst>
          </p:cNvPr>
          <p:cNvSpPr/>
          <p:nvPr/>
        </p:nvSpPr>
        <p:spPr>
          <a:xfrm>
            <a:off x="7098023" y="3069602"/>
            <a:ext cx="2749166" cy="24608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ợi ra sự đồng cảm sâu sắc giữa người viết với người đọc.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877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225507" y="-332574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pt-BR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cá thể hoá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014379" y="1245718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23F9B-C97B-4125-9CA8-8F095BBEA238}"/>
              </a:ext>
            </a:extLst>
          </p:cNvPr>
          <p:cNvSpPr/>
          <p:nvPr/>
        </p:nvSpPr>
        <p:spPr>
          <a:xfrm>
            <a:off x="4852437" y="1731678"/>
            <a:ext cx="6241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Cùng tả về “trăng”, nhưng “hồn vía” của trăng là rất khác nhau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5A5A3-9530-4FAB-86CC-496A0B2790F1}"/>
              </a:ext>
            </a:extLst>
          </p:cNvPr>
          <p:cNvSpPr/>
          <p:nvPr/>
        </p:nvSpPr>
        <p:spPr>
          <a:xfrm>
            <a:off x="4925291" y="25626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-“Trăng sáng, trăng xa, trăng rộng quá”.</a:t>
            </a:r>
          </a:p>
          <a:p>
            <a:pPr lvl="0" algn="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(Xuân Diệu)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0D433-A1EA-41B2-8DBA-60B999F0E5A7}"/>
              </a:ext>
            </a:extLst>
          </p:cNvPr>
          <p:cNvSpPr/>
          <p:nvPr/>
        </p:nvSpPr>
        <p:spPr>
          <a:xfrm>
            <a:off x="4959285" y="35250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-“Ta nằm trên vũng đọng vàng khô”</a:t>
            </a:r>
          </a:p>
          <a:p>
            <a:pPr lvl="0" algn="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(Hàn Mặc Tử)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BD8EE-7D18-4EA1-A537-15370EAA2EA4}"/>
              </a:ext>
            </a:extLst>
          </p:cNvPr>
          <p:cNvSpPr/>
          <p:nvPr/>
        </p:nvSpPr>
        <p:spPr>
          <a:xfrm>
            <a:off x="4998145" y="43950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-“Vầng trăng vằng vặc giữa trời”</a:t>
            </a:r>
          </a:p>
          <a:p>
            <a:pPr lvl="0" algn="r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(Nguyễn Du)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AF25D3-96CA-400A-81C8-33823842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425" y="2514126"/>
            <a:ext cx="27336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487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418454" y="-340963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014379" y="1245718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A23F9B-C97B-4125-9CA8-8F095BBEA238}"/>
              </a:ext>
            </a:extLst>
          </p:cNvPr>
          <p:cNvSpPr/>
          <p:nvPr/>
        </p:nvSpPr>
        <p:spPr>
          <a:xfrm>
            <a:off x="5410600" y="1722124"/>
            <a:ext cx="514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Đây chính là tài năng của các nhà văn, nhà thơ, trong việc vận dụng ngôn ngữ ngôn từ, xây dựng ý thơ.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D948E-66EB-4664-AC25-1AC647CE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46" y="246991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D2F27-B5F4-42C6-A348-F5FEE41FE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372" y="3525864"/>
            <a:ext cx="250507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663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3466637" y="10444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2929968" y="152525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3459226" y="1572681"/>
            <a:ext cx="3570748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ở khả năng vận dụng các phương tiện diễn đạt chung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云形 4">
            <a:extLst>
              <a:ext uri="{FF2B5EF4-FFF2-40B4-BE49-F238E27FC236}">
                <a16:creationId xmlns:a16="http://schemas.microsoft.com/office/drawing/2014/main" id="{EA43FA16-8E5C-4CCA-9BB0-4A3F9A0CC12F}"/>
              </a:ext>
            </a:extLst>
          </p:cNvPr>
          <p:cNvSpPr/>
          <p:nvPr/>
        </p:nvSpPr>
        <p:spPr>
          <a:xfrm>
            <a:off x="7098023" y="3069602"/>
            <a:ext cx="3570748" cy="24608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 tạo nghệ thuật: là một quá trình hoạt động mang tính cá nhân, cá thể “ đơn nhất, không lặp lại”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9869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3466637" y="10444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2929968" y="152525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3459226" y="1572681"/>
            <a:ext cx="3570748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 hiện ở vẻ riêng trong lời nói của từng nhân vật trong tác phẩm nghệ thuật.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云形 4">
            <a:extLst>
              <a:ext uri="{FF2B5EF4-FFF2-40B4-BE49-F238E27FC236}">
                <a16:creationId xmlns:a16="http://schemas.microsoft.com/office/drawing/2014/main" id="{EA43FA16-8E5C-4CCA-9BB0-4A3F9A0CC12F}"/>
              </a:ext>
            </a:extLst>
          </p:cNvPr>
          <p:cNvSpPr/>
          <p:nvPr/>
        </p:nvSpPr>
        <p:spPr>
          <a:xfrm>
            <a:off x="7098023" y="3069602"/>
            <a:ext cx="4012016" cy="24608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 hiện ở nét riêng trong cách diễn đạt từng sự việc, từng hình ảnh, từng tình huống khác nhau trong tác phẩm.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3269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0" y="2270068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4910521" y="2438099"/>
            <a:ext cx="3570748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ạo cho ngôn ngữ nghệ thuật những sáng tạo, mới lạ không trùng lặp.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Freeform 81">
            <a:extLst>
              <a:ext uri="{FF2B5EF4-FFF2-40B4-BE49-F238E27FC236}">
                <a16:creationId xmlns:a16="http://schemas.microsoft.com/office/drawing/2014/main" id="{860A4262-AA42-472A-9408-82E8E9D6E403}"/>
              </a:ext>
            </a:extLst>
          </p:cNvPr>
          <p:cNvSpPr>
            <a:spLocks noEditPoints="1"/>
          </p:cNvSpPr>
          <p:nvPr/>
        </p:nvSpPr>
        <p:spPr bwMode="auto">
          <a:xfrm>
            <a:off x="6420875" y="233098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427E-F790-4DEB-A883-4B8C85525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658" y="2684092"/>
            <a:ext cx="487722" cy="499915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574C375B-9C95-4771-9F60-03278B1A3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7933" r="10031" b="8017"/>
          <a:stretch/>
        </p:blipFill>
        <p:spPr>
          <a:xfrm>
            <a:off x="7789827" y="2742815"/>
            <a:ext cx="4096448" cy="33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3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2317854" y="984210"/>
            <a:ext cx="300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Khái</a:t>
            </a:r>
            <a:r>
              <a:rPr kumimoji="0" lang="en-US" altLang="zh-CN" sz="36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niệm</a:t>
            </a:r>
            <a:endParaRPr kumimoji="0" lang="zh-C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BDE539-22A5-4557-A9FB-735EEA577A0C}"/>
              </a:ext>
            </a:extLst>
          </p:cNvPr>
          <p:cNvSpPr/>
          <p:nvPr/>
        </p:nvSpPr>
        <p:spPr>
          <a:xfrm>
            <a:off x="1414192" y="2889659"/>
            <a:ext cx="2503466" cy="91440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Ngôn ngữ nghệ thuật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521933-0D53-47F9-A338-42A1B957A5F9}"/>
              </a:ext>
            </a:extLst>
          </p:cNvPr>
          <p:cNvSpPr/>
          <p:nvPr/>
        </p:nvSpPr>
        <p:spPr>
          <a:xfrm>
            <a:off x="4966187" y="1802900"/>
            <a:ext cx="2503466" cy="91440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Ngôn ngữ gợi hình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CB891C-082D-4104-B8AA-C886D68AAD42}"/>
              </a:ext>
            </a:extLst>
          </p:cNvPr>
          <p:cNvSpPr/>
          <p:nvPr/>
        </p:nvSpPr>
        <p:spPr>
          <a:xfrm>
            <a:off x="4999930" y="3683501"/>
            <a:ext cx="2503466" cy="91440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Ngôn ngữ gợi cảm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5A82939-4B52-4883-8349-D1E33DA07818}"/>
              </a:ext>
            </a:extLst>
          </p:cNvPr>
          <p:cNvSpPr/>
          <p:nvPr/>
        </p:nvSpPr>
        <p:spPr>
          <a:xfrm>
            <a:off x="7814157" y="1716633"/>
            <a:ext cx="488615" cy="3003935"/>
          </a:xfrm>
          <a:prstGeom prst="rightBrac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B18AF1-744D-4DCD-8AA9-28B401F366D7}"/>
              </a:ext>
            </a:extLst>
          </p:cNvPr>
          <p:cNvSpPr/>
          <p:nvPr/>
        </p:nvSpPr>
        <p:spPr>
          <a:xfrm>
            <a:off x="8363824" y="2704717"/>
            <a:ext cx="2657824" cy="914400"/>
          </a:xfrm>
          <a:prstGeom prst="roundRect">
            <a:avLst/>
          </a:prstGeom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trong văn bản nghệ thuật.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849DE7-E9B7-42B8-9971-68526746548F}"/>
              </a:ext>
            </a:extLst>
          </p:cNvPr>
          <p:cNvCxnSpPr>
            <a:cxnSpLocks/>
          </p:cNvCxnSpPr>
          <p:nvPr/>
        </p:nvCxnSpPr>
        <p:spPr>
          <a:xfrm flipV="1">
            <a:off x="3917658" y="2441196"/>
            <a:ext cx="1021220" cy="777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4157C5-5DEC-44B8-BF6E-7FBF7EC4CDC4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3917658" y="3346859"/>
            <a:ext cx="1082272" cy="7938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349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 animBg="1"/>
      <p:bldP spid="8" grpId="0" animBg="1"/>
      <p:bldP spid="9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418454" y="-340963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243838" y="1580543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云形 4">
            <a:extLst>
              <a:ext uri="{FF2B5EF4-FFF2-40B4-BE49-F238E27FC236}">
                <a16:creationId xmlns:a16="http://schemas.microsoft.com/office/drawing/2014/main" id="{66EE6BFB-7402-4330-B59E-98A5386323A6}"/>
              </a:ext>
            </a:extLst>
          </p:cNvPr>
          <p:cNvSpPr/>
          <p:nvPr/>
        </p:nvSpPr>
        <p:spPr>
          <a:xfrm>
            <a:off x="2042819" y="2064730"/>
            <a:ext cx="3001856" cy="269052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 ngữ tự sự trong truyện, tiểu thuyết, bút kí, kí sự, phóng sự…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37D43-675E-45E3-8A37-4CFBAACB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36" y="1852483"/>
            <a:ext cx="1695523" cy="1695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F8301-3340-4B99-891B-784D5B6C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457" y="1862781"/>
            <a:ext cx="1490104" cy="1853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C6E83-CE08-47ED-817C-DBFE854F8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834" y="4051477"/>
            <a:ext cx="1896755" cy="1569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8AA2A-8C44-4981-B78E-58A5E3F5D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413" y="4206785"/>
            <a:ext cx="2521649" cy="1763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703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-418454" y="-340963"/>
            <a:ext cx="13111566" cy="7733655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471565" y="838137"/>
            <a:ext cx="571254" cy="48052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1954536" y="733874"/>
            <a:ext cx="86017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1566569" y="1607840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10243838" y="1580543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3" name="iślíďe">
            <a:extLst>
              <a:ext uri="{FF2B5EF4-FFF2-40B4-BE49-F238E27FC236}">
                <a16:creationId xmlns:a16="http://schemas.microsoft.com/office/drawing/2014/main" id="{B523E7C9-0EF1-4880-A8F7-041D0C5E765D}"/>
              </a:ext>
            </a:extLst>
          </p:cNvPr>
          <p:cNvSpPr/>
          <p:nvPr/>
        </p:nvSpPr>
        <p:spPr bwMode="auto">
          <a:xfrm>
            <a:off x="6836589" y="4023034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ïŝḻîďê">
            <a:extLst>
              <a:ext uri="{FF2B5EF4-FFF2-40B4-BE49-F238E27FC236}">
                <a16:creationId xmlns:a16="http://schemas.microsoft.com/office/drawing/2014/main" id="{5FFD8D58-640B-42A2-8B61-E68474756491}"/>
              </a:ext>
            </a:extLst>
          </p:cNvPr>
          <p:cNvSpPr/>
          <p:nvPr/>
        </p:nvSpPr>
        <p:spPr bwMode="auto">
          <a:xfrm>
            <a:off x="6836589" y="5226068"/>
            <a:ext cx="253422" cy="252978"/>
          </a:xfrm>
          <a:custGeom>
            <a:avLst/>
            <a:gdLst>
              <a:gd name="connsiteX0" fmla="*/ 360585 w 604110"/>
              <a:gd name="connsiteY0" fmla="*/ 233916 h 603052"/>
              <a:gd name="connsiteX1" fmla="*/ 380012 w 604110"/>
              <a:gd name="connsiteY1" fmla="*/ 241933 h 603052"/>
              <a:gd name="connsiteX2" fmla="*/ 380012 w 604110"/>
              <a:gd name="connsiteY2" fmla="*/ 280718 h 603052"/>
              <a:gd name="connsiteX3" fmla="*/ 297635 w 604110"/>
              <a:gd name="connsiteY3" fmla="*/ 362947 h 603052"/>
              <a:gd name="connsiteX4" fmla="*/ 278277 w 604110"/>
              <a:gd name="connsiteY4" fmla="*/ 371033 h 603052"/>
              <a:gd name="connsiteX5" fmla="*/ 258781 w 604110"/>
              <a:gd name="connsiteY5" fmla="*/ 362947 h 603052"/>
              <a:gd name="connsiteX6" fmla="*/ 222260 w 604110"/>
              <a:gd name="connsiteY6" fmla="*/ 326355 h 603052"/>
              <a:gd name="connsiteX7" fmla="*/ 222260 w 604110"/>
              <a:gd name="connsiteY7" fmla="*/ 287707 h 603052"/>
              <a:gd name="connsiteX8" fmla="*/ 260977 w 604110"/>
              <a:gd name="connsiteY8" fmla="*/ 287707 h 603052"/>
              <a:gd name="connsiteX9" fmla="*/ 278277 w 604110"/>
              <a:gd name="connsiteY9" fmla="*/ 304838 h 603052"/>
              <a:gd name="connsiteX10" fmla="*/ 341158 w 604110"/>
              <a:gd name="connsiteY10" fmla="*/ 241933 h 603052"/>
              <a:gd name="connsiteX11" fmla="*/ 360585 w 604110"/>
              <a:gd name="connsiteY11" fmla="*/ 233916 h 603052"/>
              <a:gd name="connsiteX12" fmla="*/ 274595 w 604110"/>
              <a:gd name="connsiteY12" fmla="*/ 54823 h 603052"/>
              <a:gd name="connsiteX13" fmla="*/ 274595 w 604110"/>
              <a:gd name="connsiteY13" fmla="*/ 89087 h 603052"/>
              <a:gd name="connsiteX14" fmla="*/ 254001 w 604110"/>
              <a:gd name="connsiteY14" fmla="*/ 115676 h 603052"/>
              <a:gd name="connsiteX15" fmla="*/ 204436 w 604110"/>
              <a:gd name="connsiteY15" fmla="*/ 136235 h 603052"/>
              <a:gd name="connsiteX16" fmla="*/ 171073 w 604110"/>
              <a:gd name="connsiteY16" fmla="*/ 131986 h 603052"/>
              <a:gd name="connsiteX17" fmla="*/ 146771 w 604110"/>
              <a:gd name="connsiteY17" fmla="*/ 107727 h 603052"/>
              <a:gd name="connsiteX18" fmla="*/ 107916 w 604110"/>
              <a:gd name="connsiteY18" fmla="*/ 146514 h 603052"/>
              <a:gd name="connsiteX19" fmla="*/ 132218 w 604110"/>
              <a:gd name="connsiteY19" fmla="*/ 170773 h 603052"/>
              <a:gd name="connsiteX20" fmla="*/ 136474 w 604110"/>
              <a:gd name="connsiteY20" fmla="*/ 204078 h 603052"/>
              <a:gd name="connsiteX21" fmla="*/ 115879 w 604110"/>
              <a:gd name="connsiteY21" fmla="*/ 253556 h 603052"/>
              <a:gd name="connsiteX22" fmla="*/ 89244 w 604110"/>
              <a:gd name="connsiteY22" fmla="*/ 274115 h 603052"/>
              <a:gd name="connsiteX23" fmla="*/ 54919 w 604110"/>
              <a:gd name="connsiteY23" fmla="*/ 274115 h 603052"/>
              <a:gd name="connsiteX24" fmla="*/ 54919 w 604110"/>
              <a:gd name="connsiteY24" fmla="*/ 328937 h 603052"/>
              <a:gd name="connsiteX25" fmla="*/ 89244 w 604110"/>
              <a:gd name="connsiteY25" fmla="*/ 328937 h 603052"/>
              <a:gd name="connsiteX26" fmla="*/ 115879 w 604110"/>
              <a:gd name="connsiteY26" fmla="*/ 349496 h 603052"/>
              <a:gd name="connsiteX27" fmla="*/ 136474 w 604110"/>
              <a:gd name="connsiteY27" fmla="*/ 398974 h 603052"/>
              <a:gd name="connsiteX28" fmla="*/ 132218 w 604110"/>
              <a:gd name="connsiteY28" fmla="*/ 432279 h 603052"/>
              <a:gd name="connsiteX29" fmla="*/ 107916 w 604110"/>
              <a:gd name="connsiteY29" fmla="*/ 456538 h 603052"/>
              <a:gd name="connsiteX30" fmla="*/ 146771 w 604110"/>
              <a:gd name="connsiteY30" fmla="*/ 495325 h 603052"/>
              <a:gd name="connsiteX31" fmla="*/ 171073 w 604110"/>
              <a:gd name="connsiteY31" fmla="*/ 471066 h 603052"/>
              <a:gd name="connsiteX32" fmla="*/ 204436 w 604110"/>
              <a:gd name="connsiteY32" fmla="*/ 466817 h 603052"/>
              <a:gd name="connsiteX33" fmla="*/ 254001 w 604110"/>
              <a:gd name="connsiteY33" fmla="*/ 487376 h 603052"/>
              <a:gd name="connsiteX34" fmla="*/ 274595 w 604110"/>
              <a:gd name="connsiteY34" fmla="*/ 513965 h 603052"/>
              <a:gd name="connsiteX35" fmla="*/ 274595 w 604110"/>
              <a:gd name="connsiteY35" fmla="*/ 548229 h 603052"/>
              <a:gd name="connsiteX36" fmla="*/ 329515 w 604110"/>
              <a:gd name="connsiteY36" fmla="*/ 548229 h 603052"/>
              <a:gd name="connsiteX37" fmla="*/ 329515 w 604110"/>
              <a:gd name="connsiteY37" fmla="*/ 513965 h 603052"/>
              <a:gd name="connsiteX38" fmla="*/ 350109 w 604110"/>
              <a:gd name="connsiteY38" fmla="*/ 487376 h 603052"/>
              <a:gd name="connsiteX39" fmla="*/ 399674 w 604110"/>
              <a:gd name="connsiteY39" fmla="*/ 466817 h 603052"/>
              <a:gd name="connsiteX40" fmla="*/ 433037 w 604110"/>
              <a:gd name="connsiteY40" fmla="*/ 471066 h 603052"/>
              <a:gd name="connsiteX41" fmla="*/ 457339 w 604110"/>
              <a:gd name="connsiteY41" fmla="*/ 495325 h 603052"/>
              <a:gd name="connsiteX42" fmla="*/ 496194 w 604110"/>
              <a:gd name="connsiteY42" fmla="*/ 456538 h 603052"/>
              <a:gd name="connsiteX43" fmla="*/ 471892 w 604110"/>
              <a:gd name="connsiteY43" fmla="*/ 432279 h 603052"/>
              <a:gd name="connsiteX44" fmla="*/ 467636 w 604110"/>
              <a:gd name="connsiteY44" fmla="*/ 398974 h 603052"/>
              <a:gd name="connsiteX45" fmla="*/ 488231 w 604110"/>
              <a:gd name="connsiteY45" fmla="*/ 349496 h 603052"/>
              <a:gd name="connsiteX46" fmla="*/ 514866 w 604110"/>
              <a:gd name="connsiteY46" fmla="*/ 328937 h 603052"/>
              <a:gd name="connsiteX47" fmla="*/ 549191 w 604110"/>
              <a:gd name="connsiteY47" fmla="*/ 328937 h 603052"/>
              <a:gd name="connsiteX48" fmla="*/ 549191 w 604110"/>
              <a:gd name="connsiteY48" fmla="*/ 274115 h 603052"/>
              <a:gd name="connsiteX49" fmla="*/ 514866 w 604110"/>
              <a:gd name="connsiteY49" fmla="*/ 274115 h 603052"/>
              <a:gd name="connsiteX50" fmla="*/ 488231 w 604110"/>
              <a:gd name="connsiteY50" fmla="*/ 253556 h 603052"/>
              <a:gd name="connsiteX51" fmla="*/ 467636 w 604110"/>
              <a:gd name="connsiteY51" fmla="*/ 204078 h 603052"/>
              <a:gd name="connsiteX52" fmla="*/ 471892 w 604110"/>
              <a:gd name="connsiteY52" fmla="*/ 170773 h 603052"/>
              <a:gd name="connsiteX53" fmla="*/ 496194 w 604110"/>
              <a:gd name="connsiteY53" fmla="*/ 146514 h 603052"/>
              <a:gd name="connsiteX54" fmla="*/ 457339 w 604110"/>
              <a:gd name="connsiteY54" fmla="*/ 107727 h 603052"/>
              <a:gd name="connsiteX55" fmla="*/ 433037 w 604110"/>
              <a:gd name="connsiteY55" fmla="*/ 131986 h 603052"/>
              <a:gd name="connsiteX56" fmla="*/ 399674 w 604110"/>
              <a:gd name="connsiteY56" fmla="*/ 136235 h 603052"/>
              <a:gd name="connsiteX57" fmla="*/ 350109 w 604110"/>
              <a:gd name="connsiteY57" fmla="*/ 115676 h 603052"/>
              <a:gd name="connsiteX58" fmla="*/ 329515 w 604110"/>
              <a:gd name="connsiteY58" fmla="*/ 89087 h 603052"/>
              <a:gd name="connsiteX59" fmla="*/ 329515 w 604110"/>
              <a:gd name="connsiteY59" fmla="*/ 54823 h 603052"/>
              <a:gd name="connsiteX60" fmla="*/ 247136 w 604110"/>
              <a:gd name="connsiteY60" fmla="*/ 0 h 603052"/>
              <a:gd name="connsiteX61" fmla="*/ 356974 w 604110"/>
              <a:gd name="connsiteY61" fmla="*/ 0 h 603052"/>
              <a:gd name="connsiteX62" fmla="*/ 384434 w 604110"/>
              <a:gd name="connsiteY62" fmla="*/ 27411 h 603052"/>
              <a:gd name="connsiteX63" fmla="*/ 384434 w 604110"/>
              <a:gd name="connsiteY63" fmla="*/ 68940 h 603052"/>
              <a:gd name="connsiteX64" fmla="*/ 408598 w 604110"/>
              <a:gd name="connsiteY64" fmla="*/ 78945 h 603052"/>
              <a:gd name="connsiteX65" fmla="*/ 437980 w 604110"/>
              <a:gd name="connsiteY65" fmla="*/ 49615 h 603052"/>
              <a:gd name="connsiteX66" fmla="*/ 457339 w 604110"/>
              <a:gd name="connsiteY66" fmla="*/ 41528 h 603052"/>
              <a:gd name="connsiteX67" fmla="*/ 476835 w 604110"/>
              <a:gd name="connsiteY67" fmla="*/ 49615 h 603052"/>
              <a:gd name="connsiteX68" fmla="*/ 554408 w 604110"/>
              <a:gd name="connsiteY68" fmla="*/ 127052 h 603052"/>
              <a:gd name="connsiteX69" fmla="*/ 554408 w 604110"/>
              <a:gd name="connsiteY69" fmla="*/ 165839 h 603052"/>
              <a:gd name="connsiteX70" fmla="*/ 525026 w 604110"/>
              <a:gd name="connsiteY70" fmla="*/ 195170 h 603052"/>
              <a:gd name="connsiteX71" fmla="*/ 535049 w 604110"/>
              <a:gd name="connsiteY71" fmla="*/ 219292 h 603052"/>
              <a:gd name="connsiteX72" fmla="*/ 576650 w 604110"/>
              <a:gd name="connsiteY72" fmla="*/ 219292 h 603052"/>
              <a:gd name="connsiteX73" fmla="*/ 604110 w 604110"/>
              <a:gd name="connsiteY73" fmla="*/ 246703 h 603052"/>
              <a:gd name="connsiteX74" fmla="*/ 604110 w 604110"/>
              <a:gd name="connsiteY74" fmla="*/ 356349 h 603052"/>
              <a:gd name="connsiteX75" fmla="*/ 576650 w 604110"/>
              <a:gd name="connsiteY75" fmla="*/ 383760 h 603052"/>
              <a:gd name="connsiteX76" fmla="*/ 535187 w 604110"/>
              <a:gd name="connsiteY76" fmla="*/ 383760 h 603052"/>
              <a:gd name="connsiteX77" fmla="*/ 525026 w 604110"/>
              <a:gd name="connsiteY77" fmla="*/ 407882 h 603052"/>
              <a:gd name="connsiteX78" fmla="*/ 554408 w 604110"/>
              <a:gd name="connsiteY78" fmla="*/ 437213 h 603052"/>
              <a:gd name="connsiteX79" fmla="*/ 554408 w 604110"/>
              <a:gd name="connsiteY79" fmla="*/ 476000 h 603052"/>
              <a:gd name="connsiteX80" fmla="*/ 476835 w 604110"/>
              <a:gd name="connsiteY80" fmla="*/ 553437 h 603052"/>
              <a:gd name="connsiteX81" fmla="*/ 437980 w 604110"/>
              <a:gd name="connsiteY81" fmla="*/ 553437 h 603052"/>
              <a:gd name="connsiteX82" fmla="*/ 408598 w 604110"/>
              <a:gd name="connsiteY82" fmla="*/ 524107 h 603052"/>
              <a:gd name="connsiteX83" fmla="*/ 384434 w 604110"/>
              <a:gd name="connsiteY83" fmla="*/ 534112 h 603052"/>
              <a:gd name="connsiteX84" fmla="*/ 384434 w 604110"/>
              <a:gd name="connsiteY84" fmla="*/ 575641 h 603052"/>
              <a:gd name="connsiteX85" fmla="*/ 356974 w 604110"/>
              <a:gd name="connsiteY85" fmla="*/ 603052 h 603052"/>
              <a:gd name="connsiteX86" fmla="*/ 247136 w 604110"/>
              <a:gd name="connsiteY86" fmla="*/ 603052 h 603052"/>
              <a:gd name="connsiteX87" fmla="*/ 219676 w 604110"/>
              <a:gd name="connsiteY87" fmla="*/ 575641 h 603052"/>
              <a:gd name="connsiteX88" fmla="*/ 219676 w 604110"/>
              <a:gd name="connsiteY88" fmla="*/ 534112 h 603052"/>
              <a:gd name="connsiteX89" fmla="*/ 195512 w 604110"/>
              <a:gd name="connsiteY89" fmla="*/ 524107 h 603052"/>
              <a:gd name="connsiteX90" fmla="*/ 166130 w 604110"/>
              <a:gd name="connsiteY90" fmla="*/ 553437 h 603052"/>
              <a:gd name="connsiteX91" fmla="*/ 127275 w 604110"/>
              <a:gd name="connsiteY91" fmla="*/ 553437 h 603052"/>
              <a:gd name="connsiteX92" fmla="*/ 49702 w 604110"/>
              <a:gd name="connsiteY92" fmla="*/ 476000 h 603052"/>
              <a:gd name="connsiteX93" fmla="*/ 41601 w 604110"/>
              <a:gd name="connsiteY93" fmla="*/ 456538 h 603052"/>
              <a:gd name="connsiteX94" fmla="*/ 49702 w 604110"/>
              <a:gd name="connsiteY94" fmla="*/ 437213 h 603052"/>
              <a:gd name="connsiteX95" fmla="*/ 79083 w 604110"/>
              <a:gd name="connsiteY95" fmla="*/ 407882 h 603052"/>
              <a:gd name="connsiteX96" fmla="*/ 69061 w 604110"/>
              <a:gd name="connsiteY96" fmla="*/ 383760 h 603052"/>
              <a:gd name="connsiteX97" fmla="*/ 27460 w 604110"/>
              <a:gd name="connsiteY97" fmla="*/ 383760 h 603052"/>
              <a:gd name="connsiteX98" fmla="*/ 0 w 604110"/>
              <a:gd name="connsiteY98" fmla="*/ 356349 h 603052"/>
              <a:gd name="connsiteX99" fmla="*/ 0 w 604110"/>
              <a:gd name="connsiteY99" fmla="*/ 246703 h 603052"/>
              <a:gd name="connsiteX100" fmla="*/ 27460 w 604110"/>
              <a:gd name="connsiteY100" fmla="*/ 219292 h 603052"/>
              <a:gd name="connsiteX101" fmla="*/ 69061 w 604110"/>
              <a:gd name="connsiteY101" fmla="*/ 219292 h 603052"/>
              <a:gd name="connsiteX102" fmla="*/ 79083 w 604110"/>
              <a:gd name="connsiteY102" fmla="*/ 195170 h 603052"/>
              <a:gd name="connsiteX103" fmla="*/ 49702 w 604110"/>
              <a:gd name="connsiteY103" fmla="*/ 165839 h 603052"/>
              <a:gd name="connsiteX104" fmla="*/ 49702 w 604110"/>
              <a:gd name="connsiteY104" fmla="*/ 127052 h 603052"/>
              <a:gd name="connsiteX105" fmla="*/ 127275 w 604110"/>
              <a:gd name="connsiteY105" fmla="*/ 49615 h 603052"/>
              <a:gd name="connsiteX106" fmla="*/ 166130 w 604110"/>
              <a:gd name="connsiteY106" fmla="*/ 49615 h 603052"/>
              <a:gd name="connsiteX107" fmla="*/ 195512 w 604110"/>
              <a:gd name="connsiteY107" fmla="*/ 78945 h 603052"/>
              <a:gd name="connsiteX108" fmla="*/ 219676 w 604110"/>
              <a:gd name="connsiteY108" fmla="*/ 68940 h 603052"/>
              <a:gd name="connsiteX109" fmla="*/ 219676 w 604110"/>
              <a:gd name="connsiteY109" fmla="*/ 27411 h 603052"/>
              <a:gd name="connsiteX110" fmla="*/ 247136 w 604110"/>
              <a:gd name="connsiteY11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4110" h="603052">
                <a:moveTo>
                  <a:pt x="360585" y="233916"/>
                </a:moveTo>
                <a:cubicBezTo>
                  <a:pt x="367621" y="233916"/>
                  <a:pt x="374658" y="236588"/>
                  <a:pt x="380012" y="241933"/>
                </a:cubicBezTo>
                <a:cubicBezTo>
                  <a:pt x="390721" y="252623"/>
                  <a:pt x="390721" y="270028"/>
                  <a:pt x="380012" y="280718"/>
                </a:cubicBezTo>
                <a:lnTo>
                  <a:pt x="297635" y="362947"/>
                </a:lnTo>
                <a:cubicBezTo>
                  <a:pt x="292281" y="368292"/>
                  <a:pt x="285279" y="371033"/>
                  <a:pt x="278277" y="371033"/>
                </a:cubicBezTo>
                <a:cubicBezTo>
                  <a:pt x="271137" y="371033"/>
                  <a:pt x="264135" y="368292"/>
                  <a:pt x="258781" y="362947"/>
                </a:cubicBezTo>
                <a:lnTo>
                  <a:pt x="222260" y="326355"/>
                </a:lnTo>
                <a:cubicBezTo>
                  <a:pt x="211414" y="315665"/>
                  <a:pt x="211414" y="298397"/>
                  <a:pt x="222260" y="287707"/>
                </a:cubicBezTo>
                <a:cubicBezTo>
                  <a:pt x="232969" y="276880"/>
                  <a:pt x="250268" y="276880"/>
                  <a:pt x="260977" y="287707"/>
                </a:cubicBezTo>
                <a:lnTo>
                  <a:pt x="278277" y="304838"/>
                </a:lnTo>
                <a:lnTo>
                  <a:pt x="341158" y="241933"/>
                </a:lnTo>
                <a:cubicBezTo>
                  <a:pt x="346512" y="236588"/>
                  <a:pt x="353549" y="233916"/>
                  <a:pt x="360585" y="233916"/>
                </a:cubicBezTo>
                <a:close/>
                <a:moveTo>
                  <a:pt x="274595" y="54823"/>
                </a:moveTo>
                <a:lnTo>
                  <a:pt x="274595" y="89087"/>
                </a:lnTo>
                <a:cubicBezTo>
                  <a:pt x="274595" y="101696"/>
                  <a:pt x="266083" y="112524"/>
                  <a:pt x="254001" y="115676"/>
                </a:cubicBezTo>
                <a:cubicBezTo>
                  <a:pt x="236701" y="120199"/>
                  <a:pt x="219951" y="127052"/>
                  <a:pt x="204436" y="136235"/>
                </a:cubicBezTo>
                <a:cubicBezTo>
                  <a:pt x="193590" y="142540"/>
                  <a:pt x="179860" y="140895"/>
                  <a:pt x="171073" y="131986"/>
                </a:cubicBezTo>
                <a:lnTo>
                  <a:pt x="146771" y="107727"/>
                </a:lnTo>
                <a:lnTo>
                  <a:pt x="107916" y="146514"/>
                </a:lnTo>
                <a:lnTo>
                  <a:pt x="132218" y="170773"/>
                </a:lnTo>
                <a:cubicBezTo>
                  <a:pt x="141142" y="179545"/>
                  <a:pt x="142790" y="193251"/>
                  <a:pt x="136474" y="204078"/>
                </a:cubicBezTo>
                <a:cubicBezTo>
                  <a:pt x="127275" y="219566"/>
                  <a:pt x="120410" y="236287"/>
                  <a:pt x="115879" y="253556"/>
                </a:cubicBezTo>
                <a:cubicBezTo>
                  <a:pt x="112721" y="265617"/>
                  <a:pt x="101875" y="274115"/>
                  <a:pt x="89244" y="274115"/>
                </a:cubicBezTo>
                <a:lnTo>
                  <a:pt x="54919" y="274115"/>
                </a:lnTo>
                <a:lnTo>
                  <a:pt x="54919" y="328937"/>
                </a:lnTo>
                <a:lnTo>
                  <a:pt x="89244" y="328937"/>
                </a:lnTo>
                <a:cubicBezTo>
                  <a:pt x="101875" y="328937"/>
                  <a:pt x="112721" y="337435"/>
                  <a:pt x="115879" y="349496"/>
                </a:cubicBezTo>
                <a:cubicBezTo>
                  <a:pt x="120410" y="366765"/>
                  <a:pt x="127275" y="383486"/>
                  <a:pt x="136474" y="398974"/>
                </a:cubicBezTo>
                <a:cubicBezTo>
                  <a:pt x="142790" y="409801"/>
                  <a:pt x="141142" y="423507"/>
                  <a:pt x="132218" y="432279"/>
                </a:cubicBezTo>
                <a:lnTo>
                  <a:pt x="107916" y="456538"/>
                </a:lnTo>
                <a:lnTo>
                  <a:pt x="146771" y="495325"/>
                </a:lnTo>
                <a:lnTo>
                  <a:pt x="171073" y="471066"/>
                </a:lnTo>
                <a:cubicBezTo>
                  <a:pt x="179860" y="462157"/>
                  <a:pt x="193590" y="460512"/>
                  <a:pt x="204436" y="466817"/>
                </a:cubicBezTo>
                <a:cubicBezTo>
                  <a:pt x="219951" y="476000"/>
                  <a:pt x="236701" y="482853"/>
                  <a:pt x="254001" y="487376"/>
                </a:cubicBezTo>
                <a:cubicBezTo>
                  <a:pt x="266083" y="490528"/>
                  <a:pt x="274595" y="501356"/>
                  <a:pt x="274595" y="513965"/>
                </a:cubicBezTo>
                <a:lnTo>
                  <a:pt x="274595" y="548229"/>
                </a:lnTo>
                <a:lnTo>
                  <a:pt x="329515" y="548229"/>
                </a:lnTo>
                <a:lnTo>
                  <a:pt x="329515" y="513965"/>
                </a:lnTo>
                <a:cubicBezTo>
                  <a:pt x="329515" y="501356"/>
                  <a:pt x="338027" y="490528"/>
                  <a:pt x="350109" y="487376"/>
                </a:cubicBezTo>
                <a:cubicBezTo>
                  <a:pt x="367409" y="482853"/>
                  <a:pt x="384159" y="476000"/>
                  <a:pt x="399674" y="466817"/>
                </a:cubicBezTo>
                <a:cubicBezTo>
                  <a:pt x="410520" y="460512"/>
                  <a:pt x="424250" y="462157"/>
                  <a:pt x="433037" y="471066"/>
                </a:cubicBezTo>
                <a:lnTo>
                  <a:pt x="457339" y="495325"/>
                </a:lnTo>
                <a:lnTo>
                  <a:pt x="496194" y="456538"/>
                </a:lnTo>
                <a:lnTo>
                  <a:pt x="471892" y="432279"/>
                </a:lnTo>
                <a:cubicBezTo>
                  <a:pt x="462968" y="423507"/>
                  <a:pt x="461320" y="409801"/>
                  <a:pt x="467636" y="398974"/>
                </a:cubicBezTo>
                <a:cubicBezTo>
                  <a:pt x="476835" y="383486"/>
                  <a:pt x="483700" y="366765"/>
                  <a:pt x="488231" y="349496"/>
                </a:cubicBezTo>
                <a:cubicBezTo>
                  <a:pt x="491389" y="337435"/>
                  <a:pt x="502235" y="328937"/>
                  <a:pt x="514866" y="328937"/>
                </a:cubicBezTo>
                <a:lnTo>
                  <a:pt x="549191" y="328937"/>
                </a:lnTo>
                <a:lnTo>
                  <a:pt x="549191" y="274115"/>
                </a:lnTo>
                <a:lnTo>
                  <a:pt x="514866" y="274115"/>
                </a:lnTo>
                <a:cubicBezTo>
                  <a:pt x="502235" y="274115"/>
                  <a:pt x="491389" y="265617"/>
                  <a:pt x="488231" y="253556"/>
                </a:cubicBezTo>
                <a:cubicBezTo>
                  <a:pt x="483700" y="236287"/>
                  <a:pt x="476835" y="219566"/>
                  <a:pt x="467636" y="204078"/>
                </a:cubicBezTo>
                <a:cubicBezTo>
                  <a:pt x="461320" y="193251"/>
                  <a:pt x="462968" y="179545"/>
                  <a:pt x="471892" y="170773"/>
                </a:cubicBezTo>
                <a:lnTo>
                  <a:pt x="496194" y="146514"/>
                </a:lnTo>
                <a:lnTo>
                  <a:pt x="457339" y="107727"/>
                </a:lnTo>
                <a:lnTo>
                  <a:pt x="433037" y="131986"/>
                </a:lnTo>
                <a:cubicBezTo>
                  <a:pt x="424250" y="140895"/>
                  <a:pt x="410520" y="142540"/>
                  <a:pt x="399674" y="136235"/>
                </a:cubicBezTo>
                <a:cubicBezTo>
                  <a:pt x="384159" y="127052"/>
                  <a:pt x="367409" y="120199"/>
                  <a:pt x="350109" y="115676"/>
                </a:cubicBezTo>
                <a:cubicBezTo>
                  <a:pt x="338027" y="112524"/>
                  <a:pt x="329515" y="101696"/>
                  <a:pt x="329515" y="89087"/>
                </a:cubicBezTo>
                <a:lnTo>
                  <a:pt x="329515" y="54823"/>
                </a:lnTo>
                <a:close/>
                <a:moveTo>
                  <a:pt x="247136" y="0"/>
                </a:moveTo>
                <a:lnTo>
                  <a:pt x="356974" y="0"/>
                </a:lnTo>
                <a:cubicBezTo>
                  <a:pt x="372077" y="0"/>
                  <a:pt x="384434" y="12335"/>
                  <a:pt x="384434" y="27411"/>
                </a:cubicBezTo>
                <a:lnTo>
                  <a:pt x="384434" y="68940"/>
                </a:lnTo>
                <a:cubicBezTo>
                  <a:pt x="392672" y="71818"/>
                  <a:pt x="400772" y="75107"/>
                  <a:pt x="408598" y="78945"/>
                </a:cubicBezTo>
                <a:lnTo>
                  <a:pt x="437980" y="49615"/>
                </a:lnTo>
                <a:cubicBezTo>
                  <a:pt x="443060" y="44407"/>
                  <a:pt x="450062" y="41528"/>
                  <a:pt x="457339" y="41528"/>
                </a:cubicBezTo>
                <a:cubicBezTo>
                  <a:pt x="464616" y="41528"/>
                  <a:pt x="471618" y="44407"/>
                  <a:pt x="476835" y="49615"/>
                </a:cubicBezTo>
                <a:lnTo>
                  <a:pt x="554408" y="127052"/>
                </a:lnTo>
                <a:cubicBezTo>
                  <a:pt x="565255" y="137743"/>
                  <a:pt x="565255" y="155149"/>
                  <a:pt x="554408" y="165839"/>
                </a:cubicBezTo>
                <a:lnTo>
                  <a:pt x="525026" y="195170"/>
                </a:lnTo>
                <a:cubicBezTo>
                  <a:pt x="528871" y="202982"/>
                  <a:pt x="532166" y="211068"/>
                  <a:pt x="535049" y="219292"/>
                </a:cubicBezTo>
                <a:lnTo>
                  <a:pt x="576650" y="219292"/>
                </a:lnTo>
                <a:cubicBezTo>
                  <a:pt x="591753" y="219292"/>
                  <a:pt x="604110" y="231627"/>
                  <a:pt x="604110" y="246703"/>
                </a:cubicBezTo>
                <a:lnTo>
                  <a:pt x="604110" y="356349"/>
                </a:lnTo>
                <a:cubicBezTo>
                  <a:pt x="604110" y="371425"/>
                  <a:pt x="591753" y="383760"/>
                  <a:pt x="576650" y="383760"/>
                </a:cubicBezTo>
                <a:lnTo>
                  <a:pt x="535187" y="383760"/>
                </a:lnTo>
                <a:cubicBezTo>
                  <a:pt x="532166" y="391984"/>
                  <a:pt x="528871" y="400070"/>
                  <a:pt x="525026" y="407882"/>
                </a:cubicBezTo>
                <a:lnTo>
                  <a:pt x="554408" y="437213"/>
                </a:lnTo>
                <a:cubicBezTo>
                  <a:pt x="565255" y="447903"/>
                  <a:pt x="565255" y="465309"/>
                  <a:pt x="554408" y="476000"/>
                </a:cubicBezTo>
                <a:lnTo>
                  <a:pt x="476835" y="553437"/>
                </a:lnTo>
                <a:cubicBezTo>
                  <a:pt x="466126" y="564265"/>
                  <a:pt x="448689" y="564265"/>
                  <a:pt x="437980" y="553437"/>
                </a:cubicBezTo>
                <a:lnTo>
                  <a:pt x="408598" y="524107"/>
                </a:lnTo>
                <a:cubicBezTo>
                  <a:pt x="400772" y="527945"/>
                  <a:pt x="392672" y="531234"/>
                  <a:pt x="384434" y="534112"/>
                </a:cubicBezTo>
                <a:lnTo>
                  <a:pt x="384434" y="575641"/>
                </a:lnTo>
                <a:cubicBezTo>
                  <a:pt x="384434" y="590717"/>
                  <a:pt x="372077" y="603052"/>
                  <a:pt x="356974" y="603052"/>
                </a:cubicBezTo>
                <a:lnTo>
                  <a:pt x="247136" y="603052"/>
                </a:lnTo>
                <a:cubicBezTo>
                  <a:pt x="232033" y="603052"/>
                  <a:pt x="219676" y="590717"/>
                  <a:pt x="219676" y="575641"/>
                </a:cubicBezTo>
                <a:lnTo>
                  <a:pt x="219676" y="534112"/>
                </a:lnTo>
                <a:cubicBezTo>
                  <a:pt x="211438" y="531234"/>
                  <a:pt x="203338" y="527945"/>
                  <a:pt x="195512" y="524107"/>
                </a:cubicBezTo>
                <a:lnTo>
                  <a:pt x="166130" y="553437"/>
                </a:lnTo>
                <a:cubicBezTo>
                  <a:pt x="155421" y="564265"/>
                  <a:pt x="137984" y="564265"/>
                  <a:pt x="127275" y="553437"/>
                </a:cubicBezTo>
                <a:lnTo>
                  <a:pt x="49702" y="476000"/>
                </a:lnTo>
                <a:cubicBezTo>
                  <a:pt x="44484" y="470792"/>
                  <a:pt x="41601" y="463802"/>
                  <a:pt x="41601" y="456538"/>
                </a:cubicBezTo>
                <a:cubicBezTo>
                  <a:pt x="41601" y="449274"/>
                  <a:pt x="44484" y="442284"/>
                  <a:pt x="49702" y="437213"/>
                </a:cubicBezTo>
                <a:lnTo>
                  <a:pt x="79083" y="407882"/>
                </a:lnTo>
                <a:cubicBezTo>
                  <a:pt x="75239" y="400070"/>
                  <a:pt x="71944" y="391984"/>
                  <a:pt x="69061" y="383760"/>
                </a:cubicBezTo>
                <a:lnTo>
                  <a:pt x="27460" y="383760"/>
                </a:lnTo>
                <a:cubicBezTo>
                  <a:pt x="12357" y="383760"/>
                  <a:pt x="0" y="371425"/>
                  <a:pt x="0" y="356349"/>
                </a:cubicBezTo>
                <a:lnTo>
                  <a:pt x="0" y="246703"/>
                </a:lnTo>
                <a:cubicBezTo>
                  <a:pt x="0" y="231627"/>
                  <a:pt x="12357" y="219292"/>
                  <a:pt x="27460" y="219292"/>
                </a:cubicBezTo>
                <a:lnTo>
                  <a:pt x="69061" y="219292"/>
                </a:lnTo>
                <a:cubicBezTo>
                  <a:pt x="71944" y="211068"/>
                  <a:pt x="75239" y="202982"/>
                  <a:pt x="79083" y="195170"/>
                </a:cubicBezTo>
                <a:lnTo>
                  <a:pt x="49702" y="165839"/>
                </a:lnTo>
                <a:cubicBezTo>
                  <a:pt x="38855" y="155149"/>
                  <a:pt x="38855" y="137743"/>
                  <a:pt x="49702" y="127052"/>
                </a:cubicBezTo>
                <a:lnTo>
                  <a:pt x="127275" y="49615"/>
                </a:lnTo>
                <a:cubicBezTo>
                  <a:pt x="137984" y="38787"/>
                  <a:pt x="155421" y="38787"/>
                  <a:pt x="166130" y="49615"/>
                </a:cubicBezTo>
                <a:lnTo>
                  <a:pt x="195512" y="78945"/>
                </a:lnTo>
                <a:cubicBezTo>
                  <a:pt x="203338" y="75107"/>
                  <a:pt x="211438" y="71818"/>
                  <a:pt x="219676" y="68940"/>
                </a:cubicBezTo>
                <a:lnTo>
                  <a:pt x="219676" y="27411"/>
                </a:lnTo>
                <a:cubicBezTo>
                  <a:pt x="219676" y="12335"/>
                  <a:pt x="232033" y="0"/>
                  <a:pt x="247136" y="0"/>
                </a:cubicBezTo>
                <a:close/>
              </a:path>
            </a:pathLst>
          </a:custGeom>
          <a:solidFill>
            <a:srgbClr val="16697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云形 4">
            <a:extLst>
              <a:ext uri="{FF2B5EF4-FFF2-40B4-BE49-F238E27FC236}">
                <a16:creationId xmlns:a16="http://schemas.microsoft.com/office/drawing/2014/main" id="{66EE6BFB-7402-4330-B59E-98A5386323A6}"/>
              </a:ext>
            </a:extLst>
          </p:cNvPr>
          <p:cNvSpPr/>
          <p:nvPr/>
        </p:nvSpPr>
        <p:spPr>
          <a:xfrm>
            <a:off x="2042819" y="2064730"/>
            <a:ext cx="3001856" cy="269052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 ngữ thơ trong ca dao, vè, thơ (nhiều thể loại khác nhau)…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CCD3B5-1FD5-47C7-9DFB-8A17EF1A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36" y="1850537"/>
            <a:ext cx="2153944" cy="157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328C0-98F5-4874-BFC7-4702541F0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794" y="2308133"/>
            <a:ext cx="2514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C44B8-57F0-4268-875B-5065EC0E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510" y="3945628"/>
            <a:ext cx="25146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676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2" name="ïşļîďe">
            <a:extLst>
              <a:ext uri="{FF2B5EF4-FFF2-40B4-BE49-F238E27FC236}">
                <a16:creationId xmlns:a16="http://schemas.microsoft.com/office/drawing/2014/main" id="{31FEEA70-31EF-4352-88FF-E3C79754080E}"/>
              </a:ext>
            </a:extLst>
          </p:cNvPr>
          <p:cNvSpPr/>
          <p:nvPr/>
        </p:nvSpPr>
        <p:spPr>
          <a:xfrm>
            <a:off x="4214750" y="2926940"/>
            <a:ext cx="3788347" cy="492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97A19D1-5183-4BA4-BBBC-8AAE7C47A892}"/>
              </a:ext>
            </a:extLst>
          </p:cNvPr>
          <p:cNvSpPr txBox="1"/>
          <p:nvPr/>
        </p:nvSpPr>
        <p:spPr>
          <a:xfrm>
            <a:off x="4484723" y="2748141"/>
            <a:ext cx="34656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Chức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2317853" y="984210"/>
            <a:ext cx="837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>
              <a:defRPr/>
            </a:pP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Chức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năng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ngôn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ngữ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thuật</a:t>
            </a:r>
            <a:endParaRPr lang="en-US" altLang="zh-CN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4961142" y="2263954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6" y="2006017"/>
            <a:ext cx="4012017" cy="4012017"/>
          </a:xfrm>
          <a:prstGeom prst="rect">
            <a:avLst/>
          </a:prstGeom>
        </p:spPr>
      </p:pic>
      <p:sp>
        <p:nvSpPr>
          <p:cNvPr id="20" name="ïşļîďe">
            <a:extLst>
              <a:ext uri="{FF2B5EF4-FFF2-40B4-BE49-F238E27FC236}">
                <a16:creationId xmlns:a16="http://schemas.microsoft.com/office/drawing/2014/main" id="{2259EA9F-5AEC-4EA2-81D5-51AC9FEEC3BB}"/>
              </a:ext>
            </a:extLst>
          </p:cNvPr>
          <p:cNvSpPr/>
          <p:nvPr/>
        </p:nvSpPr>
        <p:spPr>
          <a:xfrm>
            <a:off x="6014906" y="4178284"/>
            <a:ext cx="4396111" cy="492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文本框 52">
            <a:extLst>
              <a:ext uri="{FF2B5EF4-FFF2-40B4-BE49-F238E27FC236}">
                <a16:creationId xmlns:a16="http://schemas.microsoft.com/office/drawing/2014/main" id="{ABFFF011-11B5-4619-B9EF-2A8530BE4500}"/>
              </a:ext>
            </a:extLst>
          </p:cNvPr>
          <p:cNvSpPr txBox="1"/>
          <p:nvPr/>
        </p:nvSpPr>
        <p:spPr>
          <a:xfrm>
            <a:off x="6108923" y="3999667"/>
            <a:ext cx="41972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Chức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thẩm</a:t>
            </a:r>
            <a:r>
              <a:rPr lang="en-US" altLang="zh-CN" sz="2800" b="1" dirty="0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16697B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mĩ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6697B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5284369" y="207424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9136650" y="3409348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9459877" y="336074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015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  <p:bldP spid="56" grpId="0"/>
      <p:bldP spid="2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5" name="íṩ1ïḓê">
            <a:extLst>
              <a:ext uri="{FF2B5EF4-FFF2-40B4-BE49-F238E27FC236}">
                <a16:creationId xmlns:a16="http://schemas.microsoft.com/office/drawing/2014/main" id="{F40BE0B4-9C70-4686-A79B-B9328CD828DD}"/>
              </a:ext>
            </a:extLst>
          </p:cNvPr>
          <p:cNvSpPr/>
          <p:nvPr/>
        </p:nvSpPr>
        <p:spPr>
          <a:xfrm>
            <a:off x="7443094" y="1791558"/>
            <a:ext cx="2072481" cy="492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ïşļîďe">
            <a:extLst>
              <a:ext uri="{FF2B5EF4-FFF2-40B4-BE49-F238E27FC236}">
                <a16:creationId xmlns:a16="http://schemas.microsoft.com/office/drawing/2014/main" id="{31FEEA70-31EF-4352-88FF-E3C79754080E}"/>
              </a:ext>
            </a:extLst>
          </p:cNvPr>
          <p:cNvSpPr/>
          <p:nvPr/>
        </p:nvSpPr>
        <p:spPr>
          <a:xfrm>
            <a:off x="6433692" y="3248495"/>
            <a:ext cx="2072481" cy="492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7E338C9A-A767-49B4-A7F2-DA781077D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15696" r="9436" b="9874"/>
          <a:stretch/>
        </p:blipFill>
        <p:spPr>
          <a:xfrm>
            <a:off x="2367074" y="2143482"/>
            <a:ext cx="4308674" cy="3161606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7490C0DC-FD22-4422-8F84-D8B867125ADC}"/>
              </a:ext>
            </a:extLst>
          </p:cNvPr>
          <p:cNvSpPr txBox="1"/>
          <p:nvPr/>
        </p:nvSpPr>
        <p:spPr>
          <a:xfrm>
            <a:off x="7723932" y="1634762"/>
            <a:ext cx="15108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16697B"/>
                </a:solidFill>
                <a:effectLst/>
                <a:uLnTx/>
                <a:uFillTx/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6697B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A7D6783-2986-463D-AD5D-C338BB60BD16}"/>
              </a:ext>
            </a:extLst>
          </p:cNvPr>
          <p:cNvSpPr txBox="1"/>
          <p:nvPr/>
        </p:nvSpPr>
        <p:spPr>
          <a:xfrm>
            <a:off x="6873491" y="2276122"/>
            <a:ext cx="34246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vi-VN" altLang="zh-CN" sz="2800" dirty="0">
                <a:solidFill>
                  <a:prstClr val="white"/>
                </a:solidFill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Tính hình tượng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97A19D1-5183-4BA4-BBBC-8AAE7C47A892}"/>
              </a:ext>
            </a:extLst>
          </p:cNvPr>
          <p:cNvSpPr txBox="1"/>
          <p:nvPr/>
        </p:nvSpPr>
        <p:spPr>
          <a:xfrm>
            <a:off x="6703665" y="3069696"/>
            <a:ext cx="15108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16697B"/>
                </a:solidFill>
                <a:effectLst/>
                <a:uLnTx/>
                <a:uFillTx/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6697B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EE60622-9BE7-4CAB-9D98-4C5BC40C0199}"/>
              </a:ext>
            </a:extLst>
          </p:cNvPr>
          <p:cNvSpPr txBox="1"/>
          <p:nvPr/>
        </p:nvSpPr>
        <p:spPr>
          <a:xfrm>
            <a:off x="7003300" y="3582224"/>
            <a:ext cx="45596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2317853" y="984210"/>
            <a:ext cx="803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>
              <a:defRPr/>
            </a:pP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Phong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ngôn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ngữ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nghệ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thuật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Freeform 81">
            <a:extLst>
              <a:ext uri="{FF2B5EF4-FFF2-40B4-BE49-F238E27FC236}">
                <a16:creationId xmlns:a16="http://schemas.microsoft.com/office/drawing/2014/main" id="{878026C8-C9F6-4F41-8B5B-7B260C7EE75B}"/>
              </a:ext>
            </a:extLst>
          </p:cNvPr>
          <p:cNvSpPr>
            <a:spLocks noEditPoints="1"/>
          </p:cNvSpPr>
          <p:nvPr/>
        </p:nvSpPr>
        <p:spPr bwMode="auto">
          <a:xfrm>
            <a:off x="8911654" y="1558374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8264117" y="3201374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6" name="ïşļîďe">
            <a:extLst>
              <a:ext uri="{FF2B5EF4-FFF2-40B4-BE49-F238E27FC236}">
                <a16:creationId xmlns:a16="http://schemas.microsoft.com/office/drawing/2014/main" id="{DA189D14-BBDB-4D2C-B9E9-9EB5368C2CCE}"/>
              </a:ext>
            </a:extLst>
          </p:cNvPr>
          <p:cNvSpPr/>
          <p:nvPr/>
        </p:nvSpPr>
        <p:spPr>
          <a:xfrm>
            <a:off x="4508218" y="5024489"/>
            <a:ext cx="2072481" cy="492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endParaRPr kumimoji="0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文本框 52">
            <a:extLst>
              <a:ext uri="{FF2B5EF4-FFF2-40B4-BE49-F238E27FC236}">
                <a16:creationId xmlns:a16="http://schemas.microsoft.com/office/drawing/2014/main" id="{04FEF8A6-9B14-455C-BB2F-AB90B2C0B0A7}"/>
              </a:ext>
            </a:extLst>
          </p:cNvPr>
          <p:cNvSpPr txBox="1"/>
          <p:nvPr/>
        </p:nvSpPr>
        <p:spPr>
          <a:xfrm>
            <a:off x="4778191" y="4845690"/>
            <a:ext cx="151080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6697B"/>
                </a:solidFill>
                <a:effectLst/>
                <a:uLnTx/>
                <a:uFillTx/>
                <a:latin typeface="Times New Roman" panose="02020603050405020304" pitchFamily="18" charset="0"/>
                <a:ea typeface="仓耳青禾体-谷力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6697B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53">
            <a:extLst>
              <a:ext uri="{FF2B5EF4-FFF2-40B4-BE49-F238E27FC236}">
                <a16:creationId xmlns:a16="http://schemas.microsoft.com/office/drawing/2014/main" id="{34BDF6EE-64DC-4A32-96C4-B3FE6F931F40}"/>
              </a:ext>
            </a:extLst>
          </p:cNvPr>
          <p:cNvSpPr txBox="1"/>
          <p:nvPr/>
        </p:nvSpPr>
        <p:spPr>
          <a:xfrm>
            <a:off x="6369859" y="4679359"/>
            <a:ext cx="524391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青禾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Freeform 81">
            <a:extLst>
              <a:ext uri="{FF2B5EF4-FFF2-40B4-BE49-F238E27FC236}">
                <a16:creationId xmlns:a16="http://schemas.microsoft.com/office/drawing/2014/main" id="{24982BB2-2368-4DC5-A5C5-9A81A100F54E}"/>
              </a:ext>
            </a:extLst>
          </p:cNvPr>
          <p:cNvSpPr>
            <a:spLocks noEditPoints="1"/>
          </p:cNvSpPr>
          <p:nvPr/>
        </p:nvSpPr>
        <p:spPr bwMode="auto">
          <a:xfrm>
            <a:off x="5798560" y="4820901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593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51" grpId="0"/>
      <p:bldP spid="52" grpId="0"/>
      <p:bldP spid="53" grpId="0"/>
      <p:bldP spid="54" grpId="0"/>
      <p:bldP spid="16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3466637" y="10444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2929968" y="152525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3459226" y="1572681"/>
            <a:ext cx="3050631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hể hiện cách diễn đạt thông qua một hệ thống các hình ảnh, màu sắc, biểu tượng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云形 4">
            <a:extLst>
              <a:ext uri="{FF2B5EF4-FFF2-40B4-BE49-F238E27FC236}">
                <a16:creationId xmlns:a16="http://schemas.microsoft.com/office/drawing/2014/main" id="{EA43FA16-8E5C-4CCA-9BB0-4A3F9A0CC12F}"/>
              </a:ext>
            </a:extLst>
          </p:cNvPr>
          <p:cNvSpPr/>
          <p:nvPr/>
        </p:nvSpPr>
        <p:spPr>
          <a:xfrm>
            <a:off x="6645874" y="3039539"/>
            <a:ext cx="3879886" cy="24608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gười đọc dùng tri thức, vốn sống của mình liên tưởng, suy nghĩ và rút ra những bài học nhân sinh nhất định.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334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24C74D44-EA53-48A2-A473-8ADB8AE39E28}"/>
              </a:ext>
            </a:extLst>
          </p:cNvPr>
          <p:cNvSpPr>
            <a:spLocks noEditPoints="1"/>
          </p:cNvSpPr>
          <p:nvPr/>
        </p:nvSpPr>
        <p:spPr bwMode="auto">
          <a:xfrm>
            <a:off x="3466637" y="10444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5" name="Freeform 81">
            <a:extLst>
              <a:ext uri="{FF2B5EF4-FFF2-40B4-BE49-F238E27FC236}">
                <a16:creationId xmlns:a16="http://schemas.microsoft.com/office/drawing/2014/main" id="{AE3F94F6-6454-485E-818F-02712635DE56}"/>
              </a:ext>
            </a:extLst>
          </p:cNvPr>
          <p:cNvSpPr>
            <a:spLocks noEditPoints="1"/>
          </p:cNvSpPr>
          <p:nvPr/>
        </p:nvSpPr>
        <p:spPr bwMode="auto">
          <a:xfrm>
            <a:off x="2929968" y="152525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3459226" y="1572681"/>
            <a:ext cx="3604304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iện thực hoá thông qua các biện pháp tu từ như ẩn dụ, hoán dụ, so sánh, điệp âm…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云形 4">
            <a:extLst>
              <a:ext uri="{FF2B5EF4-FFF2-40B4-BE49-F238E27FC236}">
                <a16:creationId xmlns:a16="http://schemas.microsoft.com/office/drawing/2014/main" id="{EA43FA16-8E5C-4CCA-9BB0-4A3F9A0CC12F}"/>
              </a:ext>
            </a:extLst>
          </p:cNvPr>
          <p:cNvSpPr/>
          <p:nvPr/>
        </p:nvSpPr>
        <p:spPr>
          <a:xfrm>
            <a:off x="7116538" y="3556931"/>
            <a:ext cx="3409222" cy="194345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989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AF5B89-273B-4638-8442-5756F79720B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2425082-38F0-4E60-9557-31062849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F31148-3BD3-4F8D-8E5B-61E71BD72E98}"/>
                </a:ext>
              </a:extLst>
            </p:cNvPr>
            <p:cNvSpPr/>
            <p:nvPr/>
          </p:nvSpPr>
          <p:spPr>
            <a:xfrm>
              <a:off x="1910080" y="1117600"/>
              <a:ext cx="8615680" cy="4368800"/>
            </a:xfrm>
            <a:prstGeom prst="rect">
              <a:avLst/>
            </a:prstGeom>
            <a:solidFill>
              <a:srgbClr val="16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5" name="ïṩľïde">
            <a:extLst>
              <a:ext uri="{FF2B5EF4-FFF2-40B4-BE49-F238E27FC236}">
                <a16:creationId xmlns:a16="http://schemas.microsoft.com/office/drawing/2014/main" id="{BF4C597F-BADE-4432-8C31-EAAC7E3AD6B1}"/>
              </a:ext>
            </a:extLst>
          </p:cNvPr>
          <p:cNvSpPr/>
          <p:nvPr/>
        </p:nvSpPr>
        <p:spPr bwMode="auto">
          <a:xfrm>
            <a:off x="1842031" y="1217441"/>
            <a:ext cx="381693" cy="30781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7C0A204-B506-43C3-B565-FD1F340A2FEE}"/>
              </a:ext>
            </a:extLst>
          </p:cNvPr>
          <p:cNvSpPr txBox="1"/>
          <p:nvPr/>
        </p:nvSpPr>
        <p:spPr>
          <a:xfrm>
            <a:off x="5284369" y="963374"/>
            <a:ext cx="227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三极古圆简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三极古圆简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24">
            <a:extLst>
              <a:ext uri="{FF2B5EF4-FFF2-40B4-BE49-F238E27FC236}">
                <a16:creationId xmlns:a16="http://schemas.microsoft.com/office/drawing/2014/main" id="{CF6B4397-4410-4349-AB91-983ABF834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7" y="2263954"/>
            <a:ext cx="4012017" cy="4012017"/>
          </a:xfrm>
          <a:prstGeom prst="rect">
            <a:avLst/>
          </a:prstGeom>
        </p:spPr>
      </p:pic>
      <p:sp>
        <p:nvSpPr>
          <p:cNvPr id="24" name="Freeform 81">
            <a:extLst>
              <a:ext uri="{FF2B5EF4-FFF2-40B4-BE49-F238E27FC236}">
                <a16:creationId xmlns:a16="http://schemas.microsoft.com/office/drawing/2014/main" id="{75BD129E-992E-47BF-AF53-7C1E53C7C583}"/>
              </a:ext>
            </a:extLst>
          </p:cNvPr>
          <p:cNvSpPr>
            <a:spLocks noEditPoints="1"/>
          </p:cNvSpPr>
          <p:nvPr/>
        </p:nvSpPr>
        <p:spPr bwMode="auto">
          <a:xfrm>
            <a:off x="2818719" y="1073552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27" name="Freeform 81">
            <a:extLst>
              <a:ext uri="{FF2B5EF4-FFF2-40B4-BE49-F238E27FC236}">
                <a16:creationId xmlns:a16="http://schemas.microsoft.com/office/drawing/2014/main" id="{4A540A07-8F6E-453F-B191-30358850D404}"/>
              </a:ext>
            </a:extLst>
          </p:cNvPr>
          <p:cNvSpPr>
            <a:spLocks noEditPoints="1"/>
          </p:cNvSpPr>
          <p:nvPr/>
        </p:nvSpPr>
        <p:spPr bwMode="auto">
          <a:xfrm>
            <a:off x="2233812" y="1315645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云形 4">
            <a:extLst>
              <a:ext uri="{FF2B5EF4-FFF2-40B4-BE49-F238E27FC236}">
                <a16:creationId xmlns:a16="http://schemas.microsoft.com/office/drawing/2014/main" id="{B338A209-59F4-41B5-8DCA-90F4B371427B}"/>
              </a:ext>
            </a:extLst>
          </p:cNvPr>
          <p:cNvSpPr/>
          <p:nvPr/>
        </p:nvSpPr>
        <p:spPr>
          <a:xfrm>
            <a:off x="4509511" y="2378024"/>
            <a:ext cx="4459981" cy="22199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Freeform 81">
            <a:extLst>
              <a:ext uri="{FF2B5EF4-FFF2-40B4-BE49-F238E27FC236}">
                <a16:creationId xmlns:a16="http://schemas.microsoft.com/office/drawing/2014/main" id="{CC877BE1-E38D-4FF4-8A14-78E529F64AD8}"/>
              </a:ext>
            </a:extLst>
          </p:cNvPr>
          <p:cNvSpPr>
            <a:spLocks noEditPoints="1"/>
          </p:cNvSpPr>
          <p:nvPr/>
        </p:nvSpPr>
        <p:spPr bwMode="auto">
          <a:xfrm>
            <a:off x="8130870" y="240211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Freeform 81">
            <a:extLst>
              <a:ext uri="{FF2B5EF4-FFF2-40B4-BE49-F238E27FC236}">
                <a16:creationId xmlns:a16="http://schemas.microsoft.com/office/drawing/2014/main" id="{A1813C17-2F2F-462A-9B45-78724A407D73}"/>
              </a:ext>
            </a:extLst>
          </p:cNvPr>
          <p:cNvSpPr>
            <a:spLocks noEditPoints="1"/>
          </p:cNvSpPr>
          <p:nvPr/>
        </p:nvSpPr>
        <p:spPr bwMode="auto">
          <a:xfrm>
            <a:off x="7892745" y="2147977"/>
            <a:ext cx="476250" cy="484187"/>
          </a:xfrm>
          <a:custGeom>
            <a:avLst/>
            <a:gdLst/>
            <a:ahLst/>
            <a:cxnLst>
              <a:cxn ang="0">
                <a:pos x="100" y="21"/>
              </a:cxn>
              <a:cxn ang="0">
                <a:pos x="91" y="40"/>
              </a:cxn>
              <a:cxn ang="0">
                <a:pos x="55" y="103"/>
              </a:cxn>
              <a:cxn ang="0">
                <a:pos x="18" y="119"/>
              </a:cxn>
              <a:cxn ang="0">
                <a:pos x="22" y="82"/>
              </a:cxn>
              <a:cxn ang="0">
                <a:pos x="41" y="48"/>
              </a:cxn>
              <a:cxn ang="0">
                <a:pos x="47" y="38"/>
              </a:cxn>
              <a:cxn ang="0">
                <a:pos x="55" y="25"/>
              </a:cxn>
              <a:cxn ang="0">
                <a:pos x="72" y="1"/>
              </a:cxn>
              <a:cxn ang="0">
                <a:pos x="50" y="99"/>
              </a:cxn>
              <a:cxn ang="0">
                <a:pos x="60" y="79"/>
              </a:cxn>
              <a:cxn ang="0">
                <a:pos x="70" y="64"/>
              </a:cxn>
              <a:cxn ang="0">
                <a:pos x="80" y="47"/>
              </a:cxn>
              <a:cxn ang="0">
                <a:pos x="75" y="29"/>
              </a:cxn>
              <a:cxn ang="0">
                <a:pos x="61" y="52"/>
              </a:cxn>
              <a:cxn ang="0">
                <a:pos x="51" y="70"/>
              </a:cxn>
              <a:cxn ang="0">
                <a:pos x="41" y="89"/>
              </a:cxn>
              <a:cxn ang="0">
                <a:pos x="41" y="102"/>
              </a:cxn>
              <a:cxn ang="0">
                <a:pos x="34" y="92"/>
              </a:cxn>
              <a:cxn ang="0">
                <a:pos x="39" y="81"/>
              </a:cxn>
              <a:cxn ang="0">
                <a:pos x="45" y="72"/>
              </a:cxn>
              <a:cxn ang="0">
                <a:pos x="48" y="65"/>
              </a:cxn>
              <a:cxn ang="0">
                <a:pos x="59" y="45"/>
              </a:cxn>
              <a:cxn ang="0">
                <a:pos x="68" y="29"/>
              </a:cxn>
              <a:cxn ang="0">
                <a:pos x="63" y="27"/>
              </a:cxn>
              <a:cxn ang="0">
                <a:pos x="57" y="33"/>
              </a:cxn>
              <a:cxn ang="0">
                <a:pos x="54" y="41"/>
              </a:cxn>
              <a:cxn ang="0">
                <a:pos x="47" y="53"/>
              </a:cxn>
              <a:cxn ang="0">
                <a:pos x="43" y="62"/>
              </a:cxn>
              <a:cxn ang="0">
                <a:pos x="39" y="67"/>
              </a:cxn>
              <a:cxn ang="0">
                <a:pos x="33" y="78"/>
              </a:cxn>
              <a:cxn ang="0">
                <a:pos x="29" y="88"/>
              </a:cxn>
              <a:cxn ang="0">
                <a:pos x="25" y="102"/>
              </a:cxn>
              <a:cxn ang="0">
                <a:pos x="32" y="116"/>
              </a:cxn>
              <a:cxn ang="0">
                <a:pos x="27" y="104"/>
              </a:cxn>
              <a:cxn ang="0">
                <a:pos x="12" y="33"/>
              </a:cxn>
              <a:cxn ang="0">
                <a:pos x="32" y="43"/>
              </a:cxn>
              <a:cxn ang="0">
                <a:pos x="0" y="37"/>
              </a:cxn>
              <a:cxn ang="0">
                <a:pos x="19" y="2"/>
              </a:cxn>
              <a:cxn ang="0">
                <a:pos x="43" y="22"/>
              </a:cxn>
              <a:cxn ang="0">
                <a:pos x="26" y="15"/>
              </a:cxn>
              <a:cxn ang="0">
                <a:pos x="103" y="65"/>
              </a:cxn>
              <a:cxn ang="0">
                <a:pos x="121" y="57"/>
              </a:cxn>
              <a:cxn ang="0">
                <a:pos x="101" y="83"/>
              </a:cxn>
              <a:cxn ang="0">
                <a:pos x="103" y="96"/>
              </a:cxn>
              <a:cxn ang="0">
                <a:pos x="83" y="72"/>
              </a:cxn>
            </a:cxnLst>
            <a:rect l="0" t="0" r="r" b="b"/>
            <a:pathLst>
              <a:path w="127" h="129">
                <a:moveTo>
                  <a:pt x="72" y="1"/>
                </a:moveTo>
                <a:cubicBezTo>
                  <a:pt x="74" y="1"/>
                  <a:pt x="75" y="0"/>
                  <a:pt x="76" y="2"/>
                </a:cubicBezTo>
                <a:cubicBezTo>
                  <a:pt x="78" y="5"/>
                  <a:pt x="104" y="17"/>
                  <a:pt x="100" y="21"/>
                </a:cubicBezTo>
                <a:cubicBezTo>
                  <a:pt x="100" y="22"/>
                  <a:pt x="99" y="22"/>
                  <a:pt x="99" y="23"/>
                </a:cubicBezTo>
                <a:cubicBezTo>
                  <a:pt x="98" y="27"/>
                  <a:pt x="96" y="29"/>
                  <a:pt x="94" y="33"/>
                </a:cubicBezTo>
                <a:cubicBezTo>
                  <a:pt x="92" y="35"/>
                  <a:pt x="92" y="38"/>
                  <a:pt x="91" y="40"/>
                </a:cubicBezTo>
                <a:cubicBezTo>
                  <a:pt x="88" y="47"/>
                  <a:pt x="83" y="53"/>
                  <a:pt x="80" y="59"/>
                </a:cubicBezTo>
                <a:cubicBezTo>
                  <a:pt x="75" y="68"/>
                  <a:pt x="71" y="78"/>
                  <a:pt x="65" y="86"/>
                </a:cubicBezTo>
                <a:cubicBezTo>
                  <a:pt x="62" y="92"/>
                  <a:pt x="58" y="97"/>
                  <a:pt x="55" y="103"/>
                </a:cubicBezTo>
                <a:cubicBezTo>
                  <a:pt x="52" y="110"/>
                  <a:pt x="45" y="115"/>
                  <a:pt x="38" y="119"/>
                </a:cubicBezTo>
                <a:cubicBezTo>
                  <a:pt x="35" y="121"/>
                  <a:pt x="27" y="129"/>
                  <a:pt x="22" y="128"/>
                </a:cubicBezTo>
                <a:cubicBezTo>
                  <a:pt x="17" y="127"/>
                  <a:pt x="18" y="123"/>
                  <a:pt x="18" y="119"/>
                </a:cubicBezTo>
                <a:cubicBezTo>
                  <a:pt x="19" y="112"/>
                  <a:pt x="18" y="106"/>
                  <a:pt x="17" y="99"/>
                </a:cubicBezTo>
                <a:cubicBezTo>
                  <a:pt x="17" y="98"/>
                  <a:pt x="17" y="97"/>
                  <a:pt x="17" y="95"/>
                </a:cubicBezTo>
                <a:cubicBezTo>
                  <a:pt x="17" y="90"/>
                  <a:pt x="20" y="86"/>
                  <a:pt x="22" y="82"/>
                </a:cubicBezTo>
                <a:cubicBezTo>
                  <a:pt x="24" y="76"/>
                  <a:pt x="29" y="71"/>
                  <a:pt x="32" y="66"/>
                </a:cubicBezTo>
                <a:cubicBezTo>
                  <a:pt x="34" y="61"/>
                  <a:pt x="37" y="56"/>
                  <a:pt x="39" y="52"/>
                </a:cubicBezTo>
                <a:cubicBezTo>
                  <a:pt x="40" y="51"/>
                  <a:pt x="41" y="50"/>
                  <a:pt x="41" y="48"/>
                </a:cubicBezTo>
                <a:cubicBezTo>
                  <a:pt x="40" y="47"/>
                  <a:pt x="41" y="46"/>
                  <a:pt x="42" y="47"/>
                </a:cubicBezTo>
                <a:cubicBezTo>
                  <a:pt x="44" y="44"/>
                  <a:pt x="46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6"/>
                  <a:pt x="50" y="35"/>
                  <a:pt x="51" y="33"/>
                </a:cubicBezTo>
                <a:cubicBezTo>
                  <a:pt x="52" y="32"/>
                  <a:pt x="51" y="30"/>
                  <a:pt x="53" y="29"/>
                </a:cubicBezTo>
                <a:cubicBezTo>
                  <a:pt x="54" y="28"/>
                  <a:pt x="56" y="26"/>
                  <a:pt x="55" y="25"/>
                </a:cubicBezTo>
                <a:cubicBezTo>
                  <a:pt x="55" y="23"/>
                  <a:pt x="57" y="22"/>
                  <a:pt x="58" y="21"/>
                </a:cubicBezTo>
                <a:cubicBezTo>
                  <a:pt x="60" y="18"/>
                  <a:pt x="62" y="15"/>
                  <a:pt x="64" y="12"/>
                </a:cubicBezTo>
                <a:cubicBezTo>
                  <a:pt x="67" y="8"/>
                  <a:pt x="70" y="5"/>
                  <a:pt x="72" y="1"/>
                </a:cubicBezTo>
                <a:close/>
                <a:moveTo>
                  <a:pt x="46" y="105"/>
                </a:moveTo>
                <a:cubicBezTo>
                  <a:pt x="47" y="104"/>
                  <a:pt x="50" y="103"/>
                  <a:pt x="49" y="100"/>
                </a:cubicBezTo>
                <a:cubicBezTo>
                  <a:pt x="49" y="100"/>
                  <a:pt x="49" y="99"/>
                  <a:pt x="50" y="99"/>
                </a:cubicBezTo>
                <a:cubicBezTo>
                  <a:pt x="51" y="96"/>
                  <a:pt x="53" y="93"/>
                  <a:pt x="55" y="90"/>
                </a:cubicBezTo>
                <a:cubicBezTo>
                  <a:pt x="56" y="89"/>
                  <a:pt x="56" y="87"/>
                  <a:pt x="57" y="86"/>
                </a:cubicBezTo>
                <a:cubicBezTo>
                  <a:pt x="59" y="84"/>
                  <a:pt x="59" y="81"/>
                  <a:pt x="60" y="79"/>
                </a:cubicBezTo>
                <a:cubicBezTo>
                  <a:pt x="62" y="77"/>
                  <a:pt x="63" y="75"/>
                  <a:pt x="64" y="73"/>
                </a:cubicBezTo>
                <a:cubicBezTo>
                  <a:pt x="65" y="71"/>
                  <a:pt x="66" y="69"/>
                  <a:pt x="67" y="68"/>
                </a:cubicBezTo>
                <a:cubicBezTo>
                  <a:pt x="69" y="67"/>
                  <a:pt x="69" y="66"/>
                  <a:pt x="70" y="64"/>
                </a:cubicBezTo>
                <a:cubicBezTo>
                  <a:pt x="70" y="63"/>
                  <a:pt x="70" y="62"/>
                  <a:pt x="70" y="62"/>
                </a:cubicBezTo>
                <a:cubicBezTo>
                  <a:pt x="74" y="59"/>
                  <a:pt x="74" y="55"/>
                  <a:pt x="77" y="52"/>
                </a:cubicBezTo>
                <a:cubicBezTo>
                  <a:pt x="79" y="50"/>
                  <a:pt x="80" y="48"/>
                  <a:pt x="80" y="47"/>
                </a:cubicBezTo>
                <a:cubicBezTo>
                  <a:pt x="80" y="43"/>
                  <a:pt x="83" y="41"/>
                  <a:pt x="84" y="39"/>
                </a:cubicBezTo>
                <a:cubicBezTo>
                  <a:pt x="85" y="37"/>
                  <a:pt x="86" y="35"/>
                  <a:pt x="83" y="33"/>
                </a:cubicBezTo>
                <a:cubicBezTo>
                  <a:pt x="81" y="32"/>
                  <a:pt x="78" y="30"/>
                  <a:pt x="75" y="29"/>
                </a:cubicBezTo>
                <a:cubicBezTo>
                  <a:pt x="73" y="29"/>
                  <a:pt x="72" y="31"/>
                  <a:pt x="72" y="33"/>
                </a:cubicBezTo>
                <a:cubicBezTo>
                  <a:pt x="70" y="36"/>
                  <a:pt x="68" y="39"/>
                  <a:pt x="66" y="42"/>
                </a:cubicBezTo>
                <a:cubicBezTo>
                  <a:pt x="64" y="46"/>
                  <a:pt x="63" y="49"/>
                  <a:pt x="61" y="52"/>
                </a:cubicBezTo>
                <a:cubicBezTo>
                  <a:pt x="60" y="53"/>
                  <a:pt x="59" y="54"/>
                  <a:pt x="59" y="55"/>
                </a:cubicBezTo>
                <a:cubicBezTo>
                  <a:pt x="58" y="59"/>
                  <a:pt x="54" y="61"/>
                  <a:pt x="54" y="65"/>
                </a:cubicBezTo>
                <a:cubicBezTo>
                  <a:pt x="51" y="66"/>
                  <a:pt x="51" y="68"/>
                  <a:pt x="51" y="70"/>
                </a:cubicBezTo>
                <a:cubicBezTo>
                  <a:pt x="50" y="72"/>
                  <a:pt x="49" y="73"/>
                  <a:pt x="48" y="75"/>
                </a:cubicBezTo>
                <a:cubicBezTo>
                  <a:pt x="47" y="78"/>
                  <a:pt x="45" y="80"/>
                  <a:pt x="44" y="83"/>
                </a:cubicBezTo>
                <a:cubicBezTo>
                  <a:pt x="42" y="85"/>
                  <a:pt x="41" y="87"/>
                  <a:pt x="41" y="89"/>
                </a:cubicBezTo>
                <a:cubicBezTo>
                  <a:pt x="40" y="91"/>
                  <a:pt x="39" y="92"/>
                  <a:pt x="38" y="94"/>
                </a:cubicBezTo>
                <a:cubicBezTo>
                  <a:pt x="37" y="95"/>
                  <a:pt x="36" y="97"/>
                  <a:pt x="35" y="99"/>
                </a:cubicBezTo>
                <a:cubicBezTo>
                  <a:pt x="37" y="100"/>
                  <a:pt x="39" y="102"/>
                  <a:pt x="41" y="102"/>
                </a:cubicBezTo>
                <a:cubicBezTo>
                  <a:pt x="43" y="102"/>
                  <a:pt x="43" y="106"/>
                  <a:pt x="46" y="105"/>
                </a:cubicBezTo>
                <a:close/>
                <a:moveTo>
                  <a:pt x="32" y="97"/>
                </a:moveTo>
                <a:cubicBezTo>
                  <a:pt x="33" y="95"/>
                  <a:pt x="34" y="94"/>
                  <a:pt x="34" y="92"/>
                </a:cubicBezTo>
                <a:cubicBezTo>
                  <a:pt x="35" y="89"/>
                  <a:pt x="36" y="87"/>
                  <a:pt x="38" y="84"/>
                </a:cubicBezTo>
                <a:cubicBezTo>
                  <a:pt x="39" y="84"/>
                  <a:pt x="39" y="84"/>
                  <a:pt x="39" y="83"/>
                </a:cubicBezTo>
                <a:cubicBezTo>
                  <a:pt x="38" y="82"/>
                  <a:pt x="38" y="81"/>
                  <a:pt x="39" y="81"/>
                </a:cubicBezTo>
                <a:cubicBezTo>
                  <a:pt x="40" y="80"/>
                  <a:pt x="41" y="79"/>
                  <a:pt x="42" y="78"/>
                </a:cubicBezTo>
                <a:cubicBezTo>
                  <a:pt x="42" y="77"/>
                  <a:pt x="42" y="75"/>
                  <a:pt x="43" y="74"/>
                </a:cubicBezTo>
                <a:cubicBezTo>
                  <a:pt x="43" y="73"/>
                  <a:pt x="43" y="72"/>
                  <a:pt x="45" y="72"/>
                </a:cubicBezTo>
                <a:cubicBezTo>
                  <a:pt x="45" y="72"/>
                  <a:pt x="45" y="69"/>
                  <a:pt x="46" y="68"/>
                </a:cubicBezTo>
                <a:cubicBezTo>
                  <a:pt x="46" y="68"/>
                  <a:pt x="47" y="67"/>
                  <a:pt x="47" y="66"/>
                </a:cubicBezTo>
                <a:cubicBezTo>
                  <a:pt x="47" y="66"/>
                  <a:pt x="48" y="65"/>
                  <a:pt x="48" y="65"/>
                </a:cubicBezTo>
                <a:cubicBezTo>
                  <a:pt x="50" y="61"/>
                  <a:pt x="52" y="57"/>
                  <a:pt x="54" y="53"/>
                </a:cubicBezTo>
                <a:cubicBezTo>
                  <a:pt x="54" y="52"/>
                  <a:pt x="55" y="52"/>
                  <a:pt x="55" y="52"/>
                </a:cubicBezTo>
                <a:cubicBezTo>
                  <a:pt x="56" y="49"/>
                  <a:pt x="58" y="47"/>
                  <a:pt x="59" y="45"/>
                </a:cubicBezTo>
                <a:cubicBezTo>
                  <a:pt x="61" y="41"/>
                  <a:pt x="63" y="37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6" y="31"/>
                  <a:pt x="67" y="30"/>
                  <a:pt x="68" y="29"/>
                </a:cubicBezTo>
                <a:cubicBezTo>
                  <a:pt x="71" y="26"/>
                  <a:pt x="70" y="24"/>
                  <a:pt x="66" y="22"/>
                </a:cubicBezTo>
                <a:cubicBezTo>
                  <a:pt x="66" y="22"/>
                  <a:pt x="64" y="23"/>
                  <a:pt x="64" y="24"/>
                </a:cubicBezTo>
                <a:cubicBezTo>
                  <a:pt x="65" y="25"/>
                  <a:pt x="64" y="26"/>
                  <a:pt x="63" y="27"/>
                </a:cubicBezTo>
                <a:cubicBezTo>
                  <a:pt x="62" y="28"/>
                  <a:pt x="62" y="29"/>
                  <a:pt x="61" y="30"/>
                </a:cubicBezTo>
                <a:cubicBezTo>
                  <a:pt x="61" y="30"/>
                  <a:pt x="60" y="31"/>
                  <a:pt x="60" y="32"/>
                </a:cubicBezTo>
                <a:cubicBezTo>
                  <a:pt x="59" y="32"/>
                  <a:pt x="58" y="33"/>
                  <a:pt x="57" y="33"/>
                </a:cubicBezTo>
                <a:cubicBezTo>
                  <a:pt x="58" y="34"/>
                  <a:pt x="58" y="35"/>
                  <a:pt x="58" y="36"/>
                </a:cubicBezTo>
                <a:cubicBezTo>
                  <a:pt x="58" y="37"/>
                  <a:pt x="58" y="37"/>
                  <a:pt x="57" y="37"/>
                </a:cubicBezTo>
                <a:cubicBezTo>
                  <a:pt x="56" y="38"/>
                  <a:pt x="54" y="39"/>
                  <a:pt x="54" y="41"/>
                </a:cubicBezTo>
                <a:cubicBezTo>
                  <a:pt x="54" y="42"/>
                  <a:pt x="53" y="43"/>
                  <a:pt x="52" y="43"/>
                </a:cubicBezTo>
                <a:cubicBezTo>
                  <a:pt x="52" y="44"/>
                  <a:pt x="52" y="45"/>
                  <a:pt x="52" y="46"/>
                </a:cubicBezTo>
                <a:cubicBezTo>
                  <a:pt x="49" y="47"/>
                  <a:pt x="49" y="51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5" y="54"/>
                  <a:pt x="45" y="56"/>
                  <a:pt x="45" y="57"/>
                </a:cubicBezTo>
                <a:cubicBezTo>
                  <a:pt x="44" y="59"/>
                  <a:pt x="43" y="61"/>
                  <a:pt x="43" y="62"/>
                </a:cubicBezTo>
                <a:cubicBezTo>
                  <a:pt x="41" y="62"/>
                  <a:pt x="40" y="63"/>
                  <a:pt x="40" y="64"/>
                </a:cubicBezTo>
                <a:cubicBezTo>
                  <a:pt x="40" y="64"/>
                  <a:pt x="41" y="65"/>
                  <a:pt x="41" y="65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9"/>
                  <a:pt x="39" y="70"/>
                  <a:pt x="37" y="71"/>
                </a:cubicBezTo>
                <a:cubicBezTo>
                  <a:pt x="36" y="72"/>
                  <a:pt x="37" y="74"/>
                  <a:pt x="36" y="75"/>
                </a:cubicBezTo>
                <a:cubicBezTo>
                  <a:pt x="34" y="75"/>
                  <a:pt x="34" y="77"/>
                  <a:pt x="33" y="78"/>
                </a:cubicBezTo>
                <a:cubicBezTo>
                  <a:pt x="33" y="79"/>
                  <a:pt x="33" y="79"/>
                  <a:pt x="33" y="80"/>
                </a:cubicBezTo>
                <a:cubicBezTo>
                  <a:pt x="31" y="81"/>
                  <a:pt x="30" y="81"/>
                  <a:pt x="30" y="82"/>
                </a:cubicBezTo>
                <a:cubicBezTo>
                  <a:pt x="30" y="84"/>
                  <a:pt x="28" y="85"/>
                  <a:pt x="29" y="88"/>
                </a:cubicBezTo>
                <a:cubicBezTo>
                  <a:pt x="28" y="89"/>
                  <a:pt x="26" y="91"/>
                  <a:pt x="25" y="92"/>
                </a:cubicBezTo>
                <a:cubicBezTo>
                  <a:pt x="27" y="94"/>
                  <a:pt x="30" y="96"/>
                  <a:pt x="32" y="97"/>
                </a:cubicBezTo>
                <a:close/>
                <a:moveTo>
                  <a:pt x="25" y="102"/>
                </a:moveTo>
                <a:cubicBezTo>
                  <a:pt x="22" y="103"/>
                  <a:pt x="24" y="105"/>
                  <a:pt x="24" y="106"/>
                </a:cubicBezTo>
                <a:cubicBezTo>
                  <a:pt x="23" y="108"/>
                  <a:pt x="25" y="110"/>
                  <a:pt x="26" y="111"/>
                </a:cubicBezTo>
                <a:cubicBezTo>
                  <a:pt x="28" y="113"/>
                  <a:pt x="30" y="114"/>
                  <a:pt x="32" y="116"/>
                </a:cubicBezTo>
                <a:cubicBezTo>
                  <a:pt x="35" y="114"/>
                  <a:pt x="37" y="113"/>
                  <a:pt x="39" y="111"/>
                </a:cubicBezTo>
                <a:cubicBezTo>
                  <a:pt x="37" y="109"/>
                  <a:pt x="35" y="107"/>
                  <a:pt x="32" y="107"/>
                </a:cubicBezTo>
                <a:cubicBezTo>
                  <a:pt x="30" y="106"/>
                  <a:pt x="29" y="105"/>
                  <a:pt x="27" y="104"/>
                </a:cubicBezTo>
                <a:cubicBezTo>
                  <a:pt x="27" y="103"/>
                  <a:pt x="26" y="103"/>
                  <a:pt x="25" y="102"/>
                </a:cubicBezTo>
                <a:close/>
                <a:moveTo>
                  <a:pt x="0" y="37"/>
                </a:moveTo>
                <a:cubicBezTo>
                  <a:pt x="0" y="33"/>
                  <a:pt x="10" y="32"/>
                  <a:pt x="12" y="33"/>
                </a:cubicBezTo>
                <a:cubicBezTo>
                  <a:pt x="16" y="33"/>
                  <a:pt x="20" y="34"/>
                  <a:pt x="24" y="33"/>
                </a:cubicBezTo>
                <a:cubicBezTo>
                  <a:pt x="29" y="32"/>
                  <a:pt x="33" y="35"/>
                  <a:pt x="34" y="40"/>
                </a:cubicBezTo>
                <a:cubicBezTo>
                  <a:pt x="35" y="42"/>
                  <a:pt x="33" y="43"/>
                  <a:pt x="32" y="43"/>
                </a:cubicBezTo>
                <a:cubicBezTo>
                  <a:pt x="23" y="41"/>
                  <a:pt x="14" y="43"/>
                  <a:pt x="5" y="41"/>
                </a:cubicBezTo>
                <a:cubicBezTo>
                  <a:pt x="4" y="41"/>
                  <a:pt x="2" y="40"/>
                  <a:pt x="1" y="38"/>
                </a:cubicBezTo>
                <a:cubicBezTo>
                  <a:pt x="1" y="38"/>
                  <a:pt x="1" y="38"/>
                  <a:pt x="0" y="37"/>
                </a:cubicBezTo>
                <a:close/>
                <a:moveTo>
                  <a:pt x="26" y="15"/>
                </a:moveTo>
                <a:cubicBezTo>
                  <a:pt x="23" y="13"/>
                  <a:pt x="22" y="10"/>
                  <a:pt x="19" y="8"/>
                </a:cubicBezTo>
                <a:cubicBezTo>
                  <a:pt x="17" y="6"/>
                  <a:pt x="19" y="4"/>
                  <a:pt x="19" y="2"/>
                </a:cubicBezTo>
                <a:cubicBezTo>
                  <a:pt x="20" y="1"/>
                  <a:pt x="22" y="1"/>
                  <a:pt x="24" y="2"/>
                </a:cubicBezTo>
                <a:cubicBezTo>
                  <a:pt x="27" y="5"/>
                  <a:pt x="31" y="9"/>
                  <a:pt x="34" y="13"/>
                </a:cubicBezTo>
                <a:cubicBezTo>
                  <a:pt x="37" y="16"/>
                  <a:pt x="40" y="19"/>
                  <a:pt x="43" y="22"/>
                </a:cubicBezTo>
                <a:cubicBezTo>
                  <a:pt x="44" y="23"/>
                  <a:pt x="45" y="24"/>
                  <a:pt x="44" y="26"/>
                </a:cubicBezTo>
                <a:cubicBezTo>
                  <a:pt x="43" y="27"/>
                  <a:pt x="42" y="28"/>
                  <a:pt x="40" y="27"/>
                </a:cubicBezTo>
                <a:cubicBezTo>
                  <a:pt x="35" y="23"/>
                  <a:pt x="30" y="20"/>
                  <a:pt x="26" y="15"/>
                </a:cubicBezTo>
                <a:close/>
                <a:moveTo>
                  <a:pt x="126" y="60"/>
                </a:moveTo>
                <a:cubicBezTo>
                  <a:pt x="127" y="65"/>
                  <a:pt x="117" y="65"/>
                  <a:pt x="115" y="65"/>
                </a:cubicBezTo>
                <a:cubicBezTo>
                  <a:pt x="111" y="65"/>
                  <a:pt x="107" y="64"/>
                  <a:pt x="103" y="65"/>
                </a:cubicBezTo>
                <a:cubicBezTo>
                  <a:pt x="98" y="66"/>
                  <a:pt x="93" y="63"/>
                  <a:pt x="92" y="58"/>
                </a:cubicBezTo>
                <a:cubicBezTo>
                  <a:pt x="92" y="56"/>
                  <a:pt x="93" y="55"/>
                  <a:pt x="94" y="55"/>
                </a:cubicBezTo>
                <a:cubicBezTo>
                  <a:pt x="103" y="56"/>
                  <a:pt x="113" y="55"/>
                  <a:pt x="121" y="57"/>
                </a:cubicBezTo>
                <a:cubicBezTo>
                  <a:pt x="123" y="57"/>
                  <a:pt x="125" y="58"/>
                  <a:pt x="126" y="59"/>
                </a:cubicBezTo>
                <a:cubicBezTo>
                  <a:pt x="126" y="60"/>
                  <a:pt x="126" y="60"/>
                  <a:pt x="126" y="60"/>
                </a:cubicBezTo>
                <a:close/>
                <a:moveTo>
                  <a:pt x="101" y="83"/>
                </a:moveTo>
                <a:cubicBezTo>
                  <a:pt x="104" y="84"/>
                  <a:pt x="105" y="88"/>
                  <a:pt x="107" y="90"/>
                </a:cubicBezTo>
                <a:cubicBezTo>
                  <a:pt x="109" y="92"/>
                  <a:pt x="108" y="94"/>
                  <a:pt x="107" y="96"/>
                </a:cubicBezTo>
                <a:cubicBezTo>
                  <a:pt x="107" y="97"/>
                  <a:pt x="105" y="97"/>
                  <a:pt x="103" y="96"/>
                </a:cubicBezTo>
                <a:cubicBezTo>
                  <a:pt x="99" y="92"/>
                  <a:pt x="96" y="89"/>
                  <a:pt x="92" y="85"/>
                </a:cubicBezTo>
                <a:cubicBezTo>
                  <a:pt x="89" y="82"/>
                  <a:pt x="87" y="79"/>
                  <a:pt x="84" y="76"/>
                </a:cubicBezTo>
                <a:cubicBezTo>
                  <a:pt x="83" y="75"/>
                  <a:pt x="82" y="73"/>
                  <a:pt x="83" y="72"/>
                </a:cubicBezTo>
                <a:cubicBezTo>
                  <a:pt x="84" y="71"/>
                  <a:pt x="85" y="70"/>
                  <a:pt x="87" y="71"/>
                </a:cubicBezTo>
                <a:cubicBezTo>
                  <a:pt x="92" y="74"/>
                  <a:pt x="97" y="78"/>
                  <a:pt x="101" y="83"/>
                </a:cubicBezTo>
                <a:close/>
              </a:path>
            </a:pathLst>
          </a:custGeom>
          <a:solidFill>
            <a:srgbClr val="222F3F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10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537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Times New Roman</vt:lpstr>
      <vt:lpstr>三极古圆简体</vt:lpstr>
      <vt:lpstr>仓耳青禾体-谷力 W05</vt:lpstr>
      <vt:lpstr>字魂58号-创中黑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Admin</cp:lastModifiedBy>
  <cp:revision>55</cp:revision>
  <dcterms:created xsi:type="dcterms:W3CDTF">2021-12-01T00:35:08Z</dcterms:created>
  <dcterms:modified xsi:type="dcterms:W3CDTF">2022-04-11T22:10:15Z</dcterms:modified>
</cp:coreProperties>
</file>